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3" r:id="rId3"/>
    <p:sldMasterId id="2147483686" r:id="rId4"/>
  </p:sldMasterIdLst>
  <p:notesMasterIdLst>
    <p:notesMasterId r:id="rId6"/>
  </p:notesMasterIdLst>
  <p:sldIdLst>
    <p:sldId id="256" r:id="rId5"/>
    <p:sldId id="259" r:id="rId7"/>
    <p:sldId id="258" r:id="rId8"/>
    <p:sldId id="268" r:id="rId9"/>
    <p:sldId id="269" r:id="rId10"/>
    <p:sldId id="263" r:id="rId11"/>
    <p:sldId id="274" r:id="rId12"/>
    <p:sldId id="278" r:id="rId13"/>
    <p:sldId id="281" r:id="rId14"/>
    <p:sldId id="343" r:id="rId15"/>
    <p:sldId id="264" r:id="rId16"/>
    <p:sldId id="330" r:id="rId17"/>
    <p:sldId id="331" r:id="rId18"/>
    <p:sldId id="332" r:id="rId19"/>
    <p:sldId id="344" r:id="rId20"/>
    <p:sldId id="345" r:id="rId21"/>
    <p:sldId id="346" r:id="rId22"/>
    <p:sldId id="347" r:id="rId23"/>
    <p:sldId id="333" r:id="rId24"/>
    <p:sldId id="265" r:id="rId25"/>
    <p:sldId id="285" r:id="rId26"/>
    <p:sldId id="334" r:id="rId27"/>
    <p:sldId id="286" r:id="rId28"/>
    <p:sldId id="287" r:id="rId29"/>
    <p:sldId id="288"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4B0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50" d="100"/>
          <a:sy n="50" d="100"/>
        </p:scale>
        <p:origin x="282" y="36"/>
      </p:cViewPr>
      <p:guideLst>
        <p:guide orient="horz" pos="2142"/>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413391-FAD5-44BF-8EC9-0DC308BEEB6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7317A-9119-4976-9932-AB609D063C7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1E7317A-9119-4976-9932-AB609D063C7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C1CDDB6-9008-4A4D-86C6-F2AA4FBCEC3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C1CDDB6-9008-4A4D-86C6-F2AA4FBCEC3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C1CDDB6-9008-4A4D-86C6-F2AA4FBCEC3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C1CDDB6-9008-4A4D-86C6-F2AA4FBCEC3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1E7317A-9119-4976-9932-AB609D063C7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52226" name="幻灯片图像占位符 1"/>
          <p:cNvSpPr>
            <a:spLocks noGrp="1" noRot="1" noChangeAspect="1" noTextEdit="1"/>
          </p:cNvSpPr>
          <p:nvPr>
            <p:ph type="sldImg"/>
          </p:nvPr>
        </p:nvSpPr>
        <p:spPr/>
      </p:sp>
      <p:sp>
        <p:nvSpPr>
          <p:cNvPr id="52227"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r>
              <a:rPr lang="zh-CN" altLang="en-US" b="1" smtClean="0">
                <a:latin typeface="Arial" panose="020B0604020202020204" pitchFamily="34" charset="0"/>
                <a:ea typeface="微软雅黑" panose="020B0503020204020204" pitchFamily="34" charset="-122"/>
                <a:sym typeface="Arial" panose="020B0604020202020204" pitchFamily="34" charset="0"/>
              </a:rPr>
              <a:t>更多作品请搜索</a:t>
            </a:r>
            <a:r>
              <a:rPr lang="en-US" altLang="zh-CN" b="1" smtClean="0">
                <a:latin typeface="Arial" panose="020B0604020202020204" pitchFamily="34" charset="0"/>
                <a:ea typeface="微软雅黑" panose="020B0503020204020204" pitchFamily="34" charset="-122"/>
                <a:sym typeface="Arial" panose="020B0604020202020204" pitchFamily="34" charset="0"/>
              </a:rPr>
              <a:t>:  http://dwz.cn/Wu2UP</a:t>
            </a:r>
            <a:endParaRPr lang="zh-CN" altLang="en-US" b="1" smtClean="0">
              <a:latin typeface="Arial" panose="020B0604020202020204" pitchFamily="34" charset="0"/>
              <a:ea typeface="微软雅黑" panose="020B0503020204020204" pitchFamily="34" charset="-122"/>
              <a:sym typeface="Arial" panose="020B0604020202020204" pitchFamily="34" charset="0"/>
            </a:endParaRPr>
          </a:p>
          <a:p>
            <a:pPr eaLnBrk="1" hangingPunct="1">
              <a:spcBef>
                <a:spcPct val="0"/>
              </a:spcBef>
            </a:pPr>
            <a:endParaRPr lang="zh-CN" altLang="en-US" smtClean="0"/>
          </a:p>
          <a:p>
            <a:pPr eaLnBrk="1" hangingPunct="1">
              <a:spcBef>
                <a:spcPct val="0"/>
              </a:spcBef>
            </a:pPr>
            <a:endParaRPr lang="zh-CN" altLang="en-US" smtClean="0"/>
          </a:p>
        </p:txBody>
      </p:sp>
      <p:sp>
        <p:nvSpPr>
          <p:cNvPr id="52228"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r" eaLnBrk="1" hangingPunct="1"/>
            <a:fld id="{AC2A9DD9-85D7-4B69-AB3C-B663D5F283A7}" type="slidenum">
              <a:rPr lang="zh-CN" altLang="en-US" sz="1200">
                <a:latin typeface="等线" panose="02010600030101010101" pitchFamily="2" charset="-122"/>
                <a:ea typeface="等线" panose="02010600030101010101" pitchFamily="2" charset="-122"/>
              </a:rPr>
            </a:fld>
            <a:endParaRPr lang="zh-CN" altLang="en-US" sz="1200">
              <a:latin typeface="等线" panose="02010600030101010101" pitchFamily="2" charset="-122"/>
              <a:ea typeface="等线" panose="02010600030101010101"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52226" name="幻灯片图像占位符 1"/>
          <p:cNvSpPr>
            <a:spLocks noGrp="1" noRot="1" noChangeAspect="1" noTextEdit="1"/>
          </p:cNvSpPr>
          <p:nvPr>
            <p:ph type="sldImg"/>
          </p:nvPr>
        </p:nvSpPr>
        <p:spPr/>
      </p:sp>
      <p:sp>
        <p:nvSpPr>
          <p:cNvPr id="52227"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r>
              <a:rPr lang="zh-CN" altLang="en-US" b="1" smtClean="0">
                <a:latin typeface="Arial" panose="020B0604020202020204" pitchFamily="34" charset="0"/>
                <a:ea typeface="微软雅黑" panose="020B0503020204020204" pitchFamily="34" charset="-122"/>
                <a:sym typeface="Arial" panose="020B0604020202020204" pitchFamily="34" charset="0"/>
              </a:rPr>
              <a:t>更多作品请搜索</a:t>
            </a:r>
            <a:r>
              <a:rPr lang="en-US" altLang="zh-CN" b="1" smtClean="0">
                <a:latin typeface="Arial" panose="020B0604020202020204" pitchFamily="34" charset="0"/>
                <a:ea typeface="微软雅黑" panose="020B0503020204020204" pitchFamily="34" charset="-122"/>
                <a:sym typeface="Arial" panose="020B0604020202020204" pitchFamily="34" charset="0"/>
              </a:rPr>
              <a:t>:  http://dwz.cn/Wu2UP</a:t>
            </a:r>
            <a:endParaRPr lang="zh-CN" altLang="en-US" b="1" smtClean="0">
              <a:latin typeface="Arial" panose="020B0604020202020204" pitchFamily="34" charset="0"/>
              <a:ea typeface="微软雅黑" panose="020B0503020204020204" pitchFamily="34" charset="-122"/>
              <a:sym typeface="Arial" panose="020B0604020202020204" pitchFamily="34" charset="0"/>
            </a:endParaRPr>
          </a:p>
          <a:p>
            <a:pPr eaLnBrk="1" hangingPunct="1">
              <a:spcBef>
                <a:spcPct val="0"/>
              </a:spcBef>
            </a:pPr>
            <a:endParaRPr lang="zh-CN" altLang="en-US" smtClean="0"/>
          </a:p>
          <a:p>
            <a:pPr eaLnBrk="1" hangingPunct="1">
              <a:spcBef>
                <a:spcPct val="0"/>
              </a:spcBef>
            </a:pPr>
            <a:endParaRPr lang="zh-CN" altLang="en-US" smtClean="0"/>
          </a:p>
        </p:txBody>
      </p:sp>
      <p:sp>
        <p:nvSpPr>
          <p:cNvPr id="52228"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r" eaLnBrk="1" hangingPunct="1"/>
            <a:fld id="{AC2A9DD9-85D7-4B69-AB3C-B663D5F283A7}" type="slidenum">
              <a:rPr lang="zh-CN" altLang="en-US" sz="1200">
                <a:latin typeface="等线" panose="02010600030101010101" pitchFamily="2" charset="-122"/>
                <a:ea typeface="等线" panose="02010600030101010101" pitchFamily="2" charset="-122"/>
              </a:rPr>
            </a:fld>
            <a:endParaRPr lang="zh-CN" altLang="en-US" sz="1200">
              <a:latin typeface="等线" panose="02010600030101010101" pitchFamily="2" charset="-122"/>
              <a:ea typeface="等线" panose="02010600030101010101"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C1CDDB6-9008-4A4D-86C6-F2AA4FBCEC3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C1CDDB6-9008-4A4D-86C6-F2AA4FBCEC3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C1CDDB6-9008-4A4D-86C6-F2AA4FBCEC3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C1CDDB6-9008-4A4D-86C6-F2AA4FBCEC3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C1CDDB6-9008-4A4D-86C6-F2AA4FBCEC3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C1CDDB6-9008-4A4D-86C6-F2AA4FBCEC3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14766F70-AAC7-4C62-A50B-4E9642C2BC5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E1D33E9-2F7B-4958-9DBE-3BAA1E2EA7E8}"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4766F70-AAC7-4C62-A50B-4E9642C2BC5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E1D33E9-2F7B-4958-9DBE-3BAA1E2EA7E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4766F70-AAC7-4C62-A50B-4E9642C2BC5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E1D33E9-2F7B-4958-9DBE-3BAA1E2EA7E8}"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0_标题幻灯片">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8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4766F70-AAC7-4C62-A50B-4E9642C2BC5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E1D33E9-2F7B-4958-9DBE-3BAA1E2EA7E8}"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0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8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6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14766F70-AAC7-4C62-A50B-4E9642C2BC5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E1D33E9-2F7B-4958-9DBE-3BAA1E2EA7E8}"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8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9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9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14766F70-AAC7-4C62-A50B-4E9642C2BC5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E1D33E9-2F7B-4958-9DBE-3BAA1E2EA7E8}"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14766F70-AAC7-4C62-A50B-4E9642C2BC5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E1D33E9-2F7B-4958-9DBE-3BAA1E2EA7E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14766F70-AAC7-4C62-A50B-4E9642C2BC5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E1D33E9-2F7B-4958-9DBE-3BAA1E2EA7E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4766F70-AAC7-4C62-A50B-4E9642C2BC5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E1D33E9-2F7B-4958-9DBE-3BAA1E2EA7E8}"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14766F70-AAC7-4C62-A50B-4E9642C2BC5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E1D33E9-2F7B-4958-9DBE-3BAA1E2EA7E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14766F70-AAC7-4C62-A50B-4E9642C2BC5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E1D33E9-2F7B-4958-9DBE-3BAA1E2EA7E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3.xml"/><Relationship Id="rId8" Type="http://schemas.openxmlformats.org/officeDocument/2006/relationships/slideLayout" Target="../slideLayouts/slideLayout22.xml"/><Relationship Id="rId7" Type="http://schemas.openxmlformats.org/officeDocument/2006/relationships/slideLayout" Target="../slideLayouts/slideLayout21.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3" Type="http://schemas.openxmlformats.org/officeDocument/2006/relationships/theme" Target="../theme/theme2.xml"/><Relationship Id="rId22" Type="http://schemas.openxmlformats.org/officeDocument/2006/relationships/slideLayout" Target="../slideLayouts/slideLayout36.xml"/><Relationship Id="rId21" Type="http://schemas.openxmlformats.org/officeDocument/2006/relationships/slideLayout" Target="../slideLayouts/slideLayout35.xml"/><Relationship Id="rId20" Type="http://schemas.openxmlformats.org/officeDocument/2006/relationships/slideLayout" Target="../slideLayouts/slideLayout34.xml"/><Relationship Id="rId2" Type="http://schemas.openxmlformats.org/officeDocument/2006/relationships/slideLayout" Target="../slideLayouts/slideLayout16.xml"/><Relationship Id="rId19" Type="http://schemas.openxmlformats.org/officeDocument/2006/relationships/slideLayout" Target="../slideLayouts/slideLayout33.xml"/><Relationship Id="rId18" Type="http://schemas.openxmlformats.org/officeDocument/2006/relationships/slideLayout" Target="../slideLayouts/slideLayout32.xml"/><Relationship Id="rId17" Type="http://schemas.openxmlformats.org/officeDocument/2006/relationships/slideLayout" Target="../slideLayouts/slideLayout31.xml"/><Relationship Id="rId16" Type="http://schemas.openxmlformats.org/officeDocument/2006/relationships/slideLayout" Target="../slideLayouts/slideLayout30.xml"/><Relationship Id="rId15" Type="http://schemas.openxmlformats.org/officeDocument/2006/relationships/slideLayout" Target="../slideLayouts/slideLayout29.xml"/><Relationship Id="rId14" Type="http://schemas.openxmlformats.org/officeDocument/2006/relationships/slideLayout" Target="../slideLayouts/slideLayout28.xml"/><Relationship Id="rId13" Type="http://schemas.openxmlformats.org/officeDocument/2006/relationships/slideLayout" Target="../slideLayouts/slideLayout27.xml"/><Relationship Id="rId12" Type="http://schemas.openxmlformats.org/officeDocument/2006/relationships/slideLayout" Target="../slideLayouts/slideLayout26.xml"/><Relationship Id="rId11" Type="http://schemas.openxmlformats.org/officeDocument/2006/relationships/slideLayout" Target="../slideLayouts/slideLayout25.xml"/><Relationship Id="rId10" Type="http://schemas.openxmlformats.org/officeDocument/2006/relationships/slideLayout" Target="../slideLayouts/slideLayout24.xml"/><Relationship Id="rId1"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45.xml"/><Relationship Id="rId8" Type="http://schemas.openxmlformats.org/officeDocument/2006/relationships/slideLayout" Target="../slideLayouts/slideLayout44.xml"/><Relationship Id="rId7" Type="http://schemas.openxmlformats.org/officeDocument/2006/relationships/slideLayout" Target="../slideLayouts/slideLayout43.xml"/><Relationship Id="rId6" Type="http://schemas.openxmlformats.org/officeDocument/2006/relationships/slideLayout" Target="../slideLayouts/slideLayout42.xml"/><Relationship Id="rId5" Type="http://schemas.openxmlformats.org/officeDocument/2006/relationships/slideLayout" Target="../slideLayouts/slideLayout41.xml"/><Relationship Id="rId4" Type="http://schemas.openxmlformats.org/officeDocument/2006/relationships/slideLayout" Target="../slideLayouts/slideLayout40.xml"/><Relationship Id="rId3" Type="http://schemas.openxmlformats.org/officeDocument/2006/relationships/slideLayout" Target="../slideLayouts/slideLayout39.xml"/><Relationship Id="rId2" Type="http://schemas.openxmlformats.org/officeDocument/2006/relationships/slideLayout" Target="../slideLayouts/slideLayout38.xml"/><Relationship Id="rId12" Type="http://schemas.openxmlformats.org/officeDocument/2006/relationships/theme" Target="../theme/theme3.xml"/><Relationship Id="rId11" Type="http://schemas.openxmlformats.org/officeDocument/2006/relationships/slideLayout" Target="../slideLayouts/slideLayout47.xml"/><Relationship Id="rId10" Type="http://schemas.openxmlformats.org/officeDocument/2006/relationships/slideLayout" Target="../slideLayouts/slideLayout46.xml"/><Relationship Id="rId1"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766F70-AAC7-4C62-A50B-4E9642C2BC5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1D33E9-2F7B-4958-9DBE-3BAA1E2EA7E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0F77D7-11CC-4044-BDF7-349C836F903F}"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37A561-BBA2-4771-9DF4-46C5B36E3D1C}" type="slidenum">
              <a:rPr lang="zh-CN" altLang="en-US" smtClean="0">
                <a:solidFill>
                  <a:prstClr val="black">
                    <a:tint val="75000"/>
                  </a:prstClr>
                </a:solidFill>
              </a:rPr>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Lst>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2000">
              <a:schemeClr val="tx1">
                <a:lumMod val="75000"/>
                <a:lumOff val="25000"/>
              </a:schemeClr>
            </a:gs>
            <a:gs pos="100000">
              <a:schemeClr val="tx1">
                <a:lumMod val="50000"/>
                <a:lumOff val="50000"/>
              </a:schemeClr>
            </a:gs>
          </a:gsLst>
          <a:lin ang="4800000" scaled="0"/>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78D1AC-7B31-41B0-8885-18104BF84BB6}"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A12387-04FC-4D1A-BF91-619F18884FCE}" type="slidenum">
              <a:rPr lang="zh-CN" altLang="en-US" smtClean="0">
                <a:solidFill>
                  <a:prstClr val="black">
                    <a:tint val="75000"/>
                  </a:prstClr>
                </a:solidFill>
              </a:rPr>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18.em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jpe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4.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4.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4.xml"/><Relationship Id="rId2" Type="http://schemas.openxmlformats.org/officeDocument/2006/relationships/image" Target="../media/image19.png"/><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4.xml"/><Relationship Id="rId2" Type="http://schemas.openxmlformats.org/officeDocument/2006/relationships/image" Target="../media/image20.png"/><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4.xml"/><Relationship Id="rId2" Type="http://schemas.openxmlformats.org/officeDocument/2006/relationships/image" Target="../media/image21.png"/><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4.xml"/><Relationship Id="rId2" Type="http://schemas.openxmlformats.org/officeDocument/2006/relationships/image" Target="../media/image22.png"/><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4.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4.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4.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4.xml"/><Relationship Id="rId1"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4.xml"/><Relationship Id="rId1" Type="http://schemas.openxmlformats.org/officeDocument/2006/relationships/image" Target="../media/image6.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jpe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9" Type="http://schemas.openxmlformats.org/officeDocument/2006/relationships/image" Target="../media/image16.jpeg"/><Relationship Id="rId8" Type="http://schemas.openxmlformats.org/officeDocument/2006/relationships/image" Target="../media/image15.jpeg"/><Relationship Id="rId7" Type="http://schemas.openxmlformats.org/officeDocument/2006/relationships/image" Target="../media/image14.jpeg"/><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 Id="rId3" Type="http://schemas.openxmlformats.org/officeDocument/2006/relationships/image" Target="../media/image10.jpeg"/><Relationship Id="rId2" Type="http://schemas.openxmlformats.org/officeDocument/2006/relationships/image" Target="../media/image9.jpeg"/><Relationship Id="rId12" Type="http://schemas.openxmlformats.org/officeDocument/2006/relationships/slideLayout" Target="../slideLayouts/slideLayout2.xml"/><Relationship Id="rId11" Type="http://schemas.openxmlformats.org/officeDocument/2006/relationships/image" Target="../media/image6.png"/><Relationship Id="rId10" Type="http://schemas.openxmlformats.org/officeDocument/2006/relationships/image" Target="../media/image17.jpeg"/><Relationship Id="rId1"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t="23254" b="11832"/>
          <a:stretch>
            <a:fillRect/>
          </a:stretch>
        </p:blipFill>
        <p:spPr>
          <a:xfrm>
            <a:off x="-680658" y="0"/>
            <a:ext cx="8540439" cy="7841884"/>
          </a:xfrm>
          <a:prstGeom prst="rect">
            <a:avLst/>
          </a:prstGeom>
        </p:spPr>
      </p:pic>
      <p:sp>
        <p:nvSpPr>
          <p:cNvPr id="16" name="任意多边形 15"/>
          <p:cNvSpPr/>
          <p:nvPr/>
        </p:nvSpPr>
        <p:spPr>
          <a:xfrm rot="10800000">
            <a:off x="4758244" y="1371601"/>
            <a:ext cx="5134356" cy="4426169"/>
          </a:xfrm>
          <a:custGeom>
            <a:avLst/>
            <a:gdLst>
              <a:gd name="connsiteX0" fmla="*/ 2567178 w 5134356"/>
              <a:gd name="connsiteY0" fmla="*/ 0 h 4426169"/>
              <a:gd name="connsiteX1" fmla="*/ 5134356 w 5134356"/>
              <a:gd name="connsiteY1" fmla="*/ 4426169 h 4426169"/>
              <a:gd name="connsiteX2" fmla="*/ 0 w 5134356"/>
              <a:gd name="connsiteY2" fmla="*/ 4426169 h 4426169"/>
              <a:gd name="connsiteX3" fmla="*/ 1071753 w 5134356"/>
              <a:gd name="connsiteY3" fmla="*/ 2578320 h 4426169"/>
              <a:gd name="connsiteX4" fmla="*/ 1237488 w 5134356"/>
              <a:gd name="connsiteY4" fmla="*/ 2578320 h 4426169"/>
              <a:gd name="connsiteX5" fmla="*/ 243078 w 5134356"/>
              <a:gd name="connsiteY5" fmla="*/ 4292819 h 4426169"/>
              <a:gd name="connsiteX6" fmla="*/ 4891278 w 5134356"/>
              <a:gd name="connsiteY6" fmla="*/ 4292819 h 4426169"/>
              <a:gd name="connsiteX7" fmla="*/ 2567178 w 5134356"/>
              <a:gd name="connsiteY7" fmla="*/ 285751 h 4426169"/>
              <a:gd name="connsiteX8" fmla="*/ 1867281 w 5134356"/>
              <a:gd name="connsiteY8" fmla="*/ 1492470 h 4426169"/>
              <a:gd name="connsiteX9" fmla="*/ 1701546 w 5134356"/>
              <a:gd name="connsiteY9" fmla="*/ 1492470 h 4426169"/>
              <a:gd name="connsiteX10" fmla="*/ 2567178 w 5134356"/>
              <a:gd name="connsiteY10" fmla="*/ 0 h 4426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4356" h="4426169">
                <a:moveTo>
                  <a:pt x="2567178" y="0"/>
                </a:moveTo>
                <a:lnTo>
                  <a:pt x="5134356" y="4426169"/>
                </a:lnTo>
                <a:lnTo>
                  <a:pt x="0" y="4426169"/>
                </a:lnTo>
                <a:lnTo>
                  <a:pt x="1071753" y="2578320"/>
                </a:lnTo>
                <a:lnTo>
                  <a:pt x="1237488" y="2578320"/>
                </a:lnTo>
                <a:lnTo>
                  <a:pt x="243078" y="4292819"/>
                </a:lnTo>
                <a:lnTo>
                  <a:pt x="4891278" y="4292819"/>
                </a:lnTo>
                <a:lnTo>
                  <a:pt x="2567178" y="285751"/>
                </a:lnTo>
                <a:lnTo>
                  <a:pt x="1867281" y="1492470"/>
                </a:lnTo>
                <a:lnTo>
                  <a:pt x="1701546" y="1492470"/>
                </a:lnTo>
                <a:lnTo>
                  <a:pt x="2567178"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19"/>
          <p:cNvCxnSpPr/>
          <p:nvPr/>
        </p:nvCxnSpPr>
        <p:spPr>
          <a:xfrm rot="10800000" flipH="1">
            <a:off x="5863525" y="4838700"/>
            <a:ext cx="704850" cy="133350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rot="10800000" flipH="1">
            <a:off x="8578150" y="82771"/>
            <a:ext cx="704850" cy="133350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rot="10800000" flipH="1">
            <a:off x="5863525" y="4838700"/>
            <a:ext cx="352425" cy="66675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rot="10800000" flipH="1">
            <a:off x="8887713" y="841486"/>
            <a:ext cx="352425" cy="66675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等腰三角形 23"/>
          <p:cNvSpPr/>
          <p:nvPr/>
        </p:nvSpPr>
        <p:spPr>
          <a:xfrm rot="10800000">
            <a:off x="7017574" y="4740495"/>
            <a:ext cx="596646" cy="514350"/>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4"/>
          <p:cNvSpPr/>
          <p:nvPr/>
        </p:nvSpPr>
        <p:spPr>
          <a:xfrm rot="10800000">
            <a:off x="8754363" y="749521"/>
            <a:ext cx="444246" cy="382971"/>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5"/>
          <p:cNvSpPr/>
          <p:nvPr/>
        </p:nvSpPr>
        <p:spPr>
          <a:xfrm>
            <a:off x="9778300" y="2819191"/>
            <a:ext cx="413958" cy="356861"/>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6568440" y="3261995"/>
            <a:ext cx="4342765" cy="645160"/>
          </a:xfrm>
          <a:prstGeom prst="rect">
            <a:avLst/>
          </a:prstGeom>
          <a:noFill/>
        </p:spPr>
        <p:txBody>
          <a:bodyPr wrap="square" rtlCol="0">
            <a:spAutoFit/>
          </a:bodyPr>
          <a:lstStyle/>
          <a:p>
            <a:r>
              <a:rPr lang="zh-CN" altLang="en-US" sz="3600" dirty="0">
                <a:solidFill>
                  <a:schemeClr val="tx1">
                    <a:lumMod val="75000"/>
                    <a:lumOff val="25000"/>
                  </a:schemeClr>
                </a:solidFill>
                <a:latin typeface="方正兰亭粗黑简体" panose="02000000000000000000" pitchFamily="2" charset="-122"/>
                <a:ea typeface="方正兰亭粗黑简体" panose="02000000000000000000" pitchFamily="2" charset="-122"/>
              </a:rPr>
              <a:t>第</a:t>
            </a:r>
            <a:r>
              <a:rPr lang="en-US" altLang="zh-CN" sz="3600" dirty="0">
                <a:solidFill>
                  <a:schemeClr val="tx1">
                    <a:lumMod val="75000"/>
                    <a:lumOff val="25000"/>
                  </a:schemeClr>
                </a:solidFill>
                <a:latin typeface="方正兰亭粗黑简体" panose="02000000000000000000" pitchFamily="2" charset="-122"/>
                <a:ea typeface="方正兰亭粗黑简体" panose="02000000000000000000" pitchFamily="2" charset="-122"/>
              </a:rPr>
              <a:t>7</a:t>
            </a:r>
            <a:r>
              <a:rPr lang="zh-CN" altLang="en-US" sz="3600" dirty="0">
                <a:solidFill>
                  <a:schemeClr val="tx1">
                    <a:lumMod val="75000"/>
                    <a:lumOff val="25000"/>
                  </a:schemeClr>
                </a:solidFill>
                <a:latin typeface="方正兰亭粗黑简体" panose="02000000000000000000" pitchFamily="2" charset="-122"/>
                <a:ea typeface="方正兰亭粗黑简体" panose="02000000000000000000" pitchFamily="2" charset="-122"/>
              </a:rPr>
              <a:t>章</a:t>
            </a:r>
            <a:r>
              <a:rPr lang="en-US" altLang="zh-CN" sz="3600" dirty="0">
                <a:solidFill>
                  <a:schemeClr val="tx1">
                    <a:lumMod val="75000"/>
                    <a:lumOff val="25000"/>
                  </a:schemeClr>
                </a:solidFill>
                <a:latin typeface="方正兰亭粗黑简体" panose="02000000000000000000" pitchFamily="2" charset="-122"/>
                <a:ea typeface="方正兰亭粗黑简体" panose="02000000000000000000" pitchFamily="2" charset="-122"/>
              </a:rPr>
              <a:t>7.3</a:t>
            </a:r>
            <a:r>
              <a:rPr lang="zh-CN" altLang="en-US" sz="3600" dirty="0">
                <a:solidFill>
                  <a:schemeClr val="tx1">
                    <a:lumMod val="75000"/>
                    <a:lumOff val="25000"/>
                  </a:schemeClr>
                </a:solidFill>
                <a:latin typeface="方正兰亭粗黑简体" panose="02000000000000000000" pitchFamily="2" charset="-122"/>
                <a:ea typeface="方正兰亭粗黑简体" panose="02000000000000000000" pitchFamily="2" charset="-122"/>
              </a:rPr>
              <a:t>节单元测试</a:t>
            </a:r>
            <a:endParaRPr lang="zh-CN" altLang="en-US" sz="3600" dirty="0">
              <a:solidFill>
                <a:schemeClr val="tx1">
                  <a:lumMod val="75000"/>
                  <a:lumOff val="25000"/>
                </a:schemeClr>
              </a:solidFill>
              <a:latin typeface="方正兰亭粗黑简体" panose="02000000000000000000" pitchFamily="2" charset="-122"/>
              <a:ea typeface="方正兰亭粗黑简体" panose="02000000000000000000" pitchFamily="2" charset="-122"/>
            </a:endParaRPr>
          </a:p>
        </p:txBody>
      </p:sp>
      <p:sp>
        <p:nvSpPr>
          <p:cNvPr id="30" name="文本框 29"/>
          <p:cNvSpPr txBox="1"/>
          <p:nvPr/>
        </p:nvSpPr>
        <p:spPr>
          <a:xfrm>
            <a:off x="6819900" y="3959042"/>
            <a:ext cx="3829050" cy="460375"/>
          </a:xfrm>
          <a:prstGeom prst="rect">
            <a:avLst/>
          </a:prstGeom>
          <a:noFill/>
        </p:spPr>
        <p:txBody>
          <a:bodyPr wrap="square" rtlCol="0">
            <a:spAutoFit/>
          </a:bodyPr>
          <a:lstStyle/>
          <a:p>
            <a:pPr algn="dist"/>
            <a:r>
              <a:rPr lang="en-US" altLang="zh-CN" sz="2400" dirty="0">
                <a:latin typeface="造字工房悦黑演示版细体" pitchFamily="50" charset="-122"/>
                <a:ea typeface="造字工房悦黑演示版细体" pitchFamily="50" charset="-122"/>
              </a:rPr>
              <a:t>G13</a:t>
            </a:r>
            <a:r>
              <a:rPr lang="zh-CN" altLang="en-US" sz="2400" dirty="0">
                <a:latin typeface="造字工房悦黑演示版细体" pitchFamily="50" charset="-122"/>
                <a:ea typeface="造字工房悦黑演示版细体" pitchFamily="50" charset="-122"/>
              </a:rPr>
              <a:t>小组反转课堂</a:t>
            </a:r>
            <a:r>
              <a:rPr lang="en-US" altLang="zh-CN" sz="2400" dirty="0">
                <a:latin typeface="造字工房悦黑演示版细体" pitchFamily="50" charset="-122"/>
                <a:ea typeface="造字工房悦黑演示版细体" pitchFamily="50" charset="-122"/>
              </a:rPr>
              <a:t>ppt</a:t>
            </a:r>
            <a:endParaRPr lang="en-US" altLang="zh-CN" sz="2400" dirty="0">
              <a:latin typeface="造字工房悦黑演示版细体" pitchFamily="50" charset="-122"/>
              <a:ea typeface="造字工房悦黑演示版细体" pitchFamily="50" charset="-122"/>
            </a:endParaRPr>
          </a:p>
        </p:txBody>
      </p:sp>
      <p:sp>
        <p:nvSpPr>
          <p:cNvPr id="31" name="文本框 30"/>
          <p:cNvSpPr txBox="1"/>
          <p:nvPr/>
        </p:nvSpPr>
        <p:spPr>
          <a:xfrm>
            <a:off x="5807143" y="1653613"/>
            <a:ext cx="3158426" cy="1630045"/>
          </a:xfrm>
          <a:prstGeom prst="rect">
            <a:avLst/>
          </a:prstGeom>
          <a:noFill/>
        </p:spPr>
        <p:txBody>
          <a:bodyPr wrap="square" rtlCol="0">
            <a:spAutoFit/>
          </a:bodyPr>
          <a:lstStyle/>
          <a:p>
            <a:pPr algn="ctr"/>
            <a:r>
              <a:rPr lang="en-US" altLang="zh-CN" sz="10000" dirty="0" smtClean="0">
                <a:solidFill>
                  <a:schemeClr val="tx1">
                    <a:lumMod val="75000"/>
                    <a:lumOff val="25000"/>
                  </a:schemeClr>
                </a:solidFill>
                <a:latin typeface="Impact" panose="020B0806030902050204" pitchFamily="34" charset="0"/>
              </a:rPr>
              <a:t>2018</a:t>
            </a:r>
            <a:endParaRPr lang="zh-CN" altLang="en-US" sz="10000" dirty="0" smtClean="0">
              <a:solidFill>
                <a:schemeClr val="tx1">
                  <a:lumMod val="75000"/>
                  <a:lumOff val="25000"/>
                </a:schemeClr>
              </a:solidFill>
              <a:latin typeface="Impact" panose="020B0806030902050204" pitchFamily="34" charset="0"/>
            </a:endParaRPr>
          </a:p>
        </p:txBody>
      </p:sp>
      <p:pic>
        <p:nvPicPr>
          <p:cNvPr id="32" name="图片 31"/>
          <p:cNvPicPr>
            <a:picLocks noChangeAspect="1"/>
          </p:cNvPicPr>
          <p:nvPr/>
        </p:nvPicPr>
        <p:blipFill rotWithShape="1">
          <a:blip r:embed="rId2" cstate="print">
            <a:extLst>
              <a:ext uri="{28A0092B-C50C-407E-A947-70E740481C1C}">
                <a14:useLocalDpi xmlns:a14="http://schemas.microsoft.com/office/drawing/2010/main" val="0"/>
              </a:ext>
            </a:extLst>
          </a:blip>
          <a:srcRect l="67390" t="11207"/>
          <a:stretch>
            <a:fillRect/>
          </a:stretch>
        </p:blipFill>
        <p:spPr>
          <a:xfrm rot="10800000">
            <a:off x="10932001" y="1931670"/>
            <a:ext cx="1279048" cy="492632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23" name="稻壳儿小白白(http://dwz.cn/Wu2UP)"/>
          <p:cNvSpPr>
            <a:spLocks noChangeArrowheads="1"/>
          </p:cNvSpPr>
          <p:nvPr/>
        </p:nvSpPr>
        <p:spPr bwMode="auto">
          <a:xfrm>
            <a:off x="6324380" y="924102"/>
            <a:ext cx="4503737" cy="4577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spcBef>
                <a:spcPct val="20000"/>
              </a:spcBef>
            </a:pPr>
            <a:r>
              <a:rPr lang="zh-CN" altLang="en-US" sz="2400" dirty="0">
                <a:solidFill>
                  <a:srgbClr val="595959"/>
                </a:solidFill>
                <a:sym typeface="Arial" panose="020B0604020202020204" pitchFamily="34" charset="0"/>
              </a:rPr>
              <a:t>传统的管理中，项目的进度、代码的质量都只是通过</a:t>
            </a:r>
            <a:r>
              <a:rPr lang="zh-CN" altLang="en-US" sz="2400" b="1" dirty="0">
                <a:solidFill>
                  <a:srgbClr val="595959"/>
                </a:solidFill>
                <a:sym typeface="Arial" panose="020B0604020202020204" pitchFamily="34" charset="0"/>
              </a:rPr>
              <a:t>口头</a:t>
            </a:r>
            <a:r>
              <a:rPr lang="zh-CN" altLang="en-US" sz="2400" dirty="0">
                <a:solidFill>
                  <a:srgbClr val="595959"/>
                </a:solidFill>
                <a:sym typeface="Arial" panose="020B0604020202020204" pitchFamily="34" charset="0"/>
              </a:rPr>
              <a:t>的形式传递到主管那里的。很可能不符合事实</a:t>
            </a:r>
            <a:endParaRPr lang="zh-CN" altLang="en-US" sz="2400" dirty="0">
              <a:solidFill>
                <a:srgbClr val="595959"/>
              </a:solidFill>
              <a:sym typeface="Arial" panose="020B0604020202020204" pitchFamily="34" charset="0"/>
            </a:endParaRPr>
          </a:p>
          <a:p>
            <a:pPr eaLnBrk="1" hangingPunct="1">
              <a:lnSpc>
                <a:spcPct val="120000"/>
              </a:lnSpc>
              <a:spcBef>
                <a:spcPct val="20000"/>
              </a:spcBef>
            </a:pPr>
            <a:endParaRPr lang="zh-CN" altLang="en-US" sz="2400" dirty="0">
              <a:solidFill>
                <a:srgbClr val="595959"/>
              </a:solidFill>
              <a:sym typeface="Arial" panose="020B0604020202020204" pitchFamily="34" charset="0"/>
            </a:endParaRPr>
          </a:p>
          <a:p>
            <a:pPr eaLnBrk="1" hangingPunct="1">
              <a:lnSpc>
                <a:spcPct val="120000"/>
              </a:lnSpc>
              <a:spcBef>
                <a:spcPct val="20000"/>
              </a:spcBef>
            </a:pPr>
            <a:r>
              <a:rPr lang="zh-CN" altLang="en-US" sz="2400" dirty="0">
                <a:solidFill>
                  <a:srgbClr val="595959"/>
                </a:solidFill>
                <a:sym typeface="Arial" panose="020B0604020202020204" pitchFamily="34" charset="0"/>
              </a:rPr>
              <a:t>如果通过一个完善的单元测试系统，那么主管就可以通过查看单元测试的</a:t>
            </a:r>
            <a:r>
              <a:rPr lang="zh-CN" altLang="en-US" sz="2400" b="1" dirty="0">
                <a:solidFill>
                  <a:srgbClr val="595959"/>
                </a:solidFill>
                <a:sym typeface="Arial" panose="020B0604020202020204" pitchFamily="34" charset="0"/>
              </a:rPr>
              <a:t>运行结果</a:t>
            </a:r>
            <a:r>
              <a:rPr lang="zh-CN" altLang="en-US" sz="2400" dirty="0">
                <a:solidFill>
                  <a:srgbClr val="595959"/>
                </a:solidFill>
                <a:sym typeface="Arial" panose="020B0604020202020204" pitchFamily="34" charset="0"/>
              </a:rPr>
              <a:t>和单元测试的</a:t>
            </a:r>
            <a:r>
              <a:rPr lang="zh-CN" altLang="en-US" sz="2400" b="1" dirty="0">
                <a:solidFill>
                  <a:srgbClr val="595959"/>
                </a:solidFill>
                <a:sym typeface="Arial" panose="020B0604020202020204" pitchFamily="34" charset="0"/>
              </a:rPr>
              <a:t>代码覆盖率</a:t>
            </a:r>
            <a:r>
              <a:rPr lang="zh-CN" altLang="en-US" sz="2400" dirty="0">
                <a:solidFill>
                  <a:srgbClr val="595959"/>
                </a:solidFill>
                <a:sym typeface="Arial" panose="020B0604020202020204" pitchFamily="34" charset="0"/>
              </a:rPr>
              <a:t>来确定开发人员的工作是否真正完成。</a:t>
            </a:r>
            <a:endParaRPr lang="zh-CN" altLang="en-US" sz="2400" dirty="0">
              <a:solidFill>
                <a:srgbClr val="595959"/>
              </a:solidFill>
              <a:sym typeface="Arial" panose="020B0604020202020204" pitchFamily="34" charset="0"/>
            </a:endParaRPr>
          </a:p>
        </p:txBody>
      </p:sp>
      <p:grpSp>
        <p:nvGrpSpPr>
          <p:cNvPr id="53" name="组合 52"/>
          <p:cNvGrpSpPr/>
          <p:nvPr/>
        </p:nvGrpSpPr>
        <p:grpSpPr>
          <a:xfrm>
            <a:off x="1131297" y="1971422"/>
            <a:ext cx="1732366" cy="5842246"/>
            <a:chOff x="1350506" y="1445461"/>
            <a:chExt cx="1291020" cy="4353848"/>
          </a:xfrm>
          <a:solidFill>
            <a:srgbClr val="595959"/>
          </a:solidFill>
        </p:grpSpPr>
        <p:sp>
          <p:nvSpPr>
            <p:cNvPr id="54" name="Freeform 17"/>
            <p:cNvSpPr/>
            <p:nvPr/>
          </p:nvSpPr>
          <p:spPr bwMode="auto">
            <a:xfrm>
              <a:off x="1838372" y="1923165"/>
              <a:ext cx="358432" cy="512972"/>
            </a:xfrm>
            <a:custGeom>
              <a:avLst/>
              <a:gdLst/>
              <a:ahLst/>
              <a:cxnLst>
                <a:cxn ang="0">
                  <a:pos x="4" y="29"/>
                </a:cxn>
                <a:cxn ang="0">
                  <a:pos x="8" y="60"/>
                </a:cxn>
                <a:cxn ang="0">
                  <a:pos x="4" y="92"/>
                </a:cxn>
                <a:cxn ang="0">
                  <a:pos x="56" y="104"/>
                </a:cxn>
                <a:cxn ang="0">
                  <a:pos x="4" y="29"/>
                </a:cxn>
              </a:cxnLst>
              <a:rect l="0" t="0" r="r" b="b"/>
              <a:pathLst>
                <a:path w="72" h="107">
                  <a:moveTo>
                    <a:pt x="4" y="29"/>
                  </a:moveTo>
                  <a:cubicBezTo>
                    <a:pt x="25" y="38"/>
                    <a:pt x="1" y="49"/>
                    <a:pt x="8" y="60"/>
                  </a:cubicBezTo>
                  <a:cubicBezTo>
                    <a:pt x="15" y="70"/>
                    <a:pt x="0" y="78"/>
                    <a:pt x="4" y="92"/>
                  </a:cubicBezTo>
                  <a:cubicBezTo>
                    <a:pt x="8" y="107"/>
                    <a:pt x="40" y="106"/>
                    <a:pt x="56" y="104"/>
                  </a:cubicBezTo>
                  <a:cubicBezTo>
                    <a:pt x="72" y="103"/>
                    <a:pt x="49" y="0"/>
                    <a:pt x="4" y="29"/>
                  </a:cubicBezTo>
                  <a:close/>
                </a:path>
              </a:pathLst>
            </a:custGeom>
            <a:grpFill/>
            <a:ln w="9525">
              <a:noFill/>
              <a:round/>
            </a:ln>
          </p:spPr>
          <p:txBody>
            <a:bodyPr vert="horz" wrap="square" lIns="91440" tIns="45720" rIns="91440" bIns="45720" numCol="1" anchor="t" anchorCtr="0" compatLnSpc="1"/>
            <a:lstStyle/>
            <a:p>
              <a:endParaRPr lang="en-US"/>
            </a:p>
          </p:txBody>
        </p:sp>
        <p:sp>
          <p:nvSpPr>
            <p:cNvPr id="55" name="Freeform 18"/>
            <p:cNvSpPr/>
            <p:nvPr/>
          </p:nvSpPr>
          <p:spPr bwMode="auto">
            <a:xfrm>
              <a:off x="1679070" y="1445461"/>
              <a:ext cx="746735" cy="1003500"/>
            </a:xfrm>
            <a:custGeom>
              <a:avLst/>
              <a:gdLst/>
              <a:ahLst/>
              <a:cxnLst>
                <a:cxn ang="0">
                  <a:pos x="12" y="36"/>
                </a:cxn>
                <a:cxn ang="0">
                  <a:pos x="105" y="61"/>
                </a:cxn>
                <a:cxn ang="0">
                  <a:pos x="124" y="101"/>
                </a:cxn>
                <a:cxn ang="0">
                  <a:pos x="132" y="141"/>
                </a:cxn>
                <a:cxn ang="0">
                  <a:pos x="121" y="186"/>
                </a:cxn>
                <a:cxn ang="0">
                  <a:pos x="74" y="202"/>
                </a:cxn>
                <a:cxn ang="0">
                  <a:pos x="30" y="87"/>
                </a:cxn>
                <a:cxn ang="0">
                  <a:pos x="12" y="36"/>
                </a:cxn>
              </a:cxnLst>
              <a:rect l="0" t="0" r="r" b="b"/>
              <a:pathLst>
                <a:path w="150" h="208">
                  <a:moveTo>
                    <a:pt x="12" y="36"/>
                  </a:moveTo>
                  <a:cubicBezTo>
                    <a:pt x="38" y="0"/>
                    <a:pt x="106" y="15"/>
                    <a:pt x="105" y="61"/>
                  </a:cubicBezTo>
                  <a:cubicBezTo>
                    <a:pt x="105" y="107"/>
                    <a:pt x="134" y="78"/>
                    <a:pt x="124" y="101"/>
                  </a:cubicBezTo>
                  <a:cubicBezTo>
                    <a:pt x="115" y="124"/>
                    <a:pt x="145" y="122"/>
                    <a:pt x="132" y="141"/>
                  </a:cubicBezTo>
                  <a:cubicBezTo>
                    <a:pt x="120" y="160"/>
                    <a:pt x="150" y="164"/>
                    <a:pt x="121" y="186"/>
                  </a:cubicBezTo>
                  <a:cubicBezTo>
                    <a:pt x="91" y="208"/>
                    <a:pt x="74" y="202"/>
                    <a:pt x="74" y="202"/>
                  </a:cubicBezTo>
                  <a:cubicBezTo>
                    <a:pt x="74" y="202"/>
                    <a:pt x="83" y="72"/>
                    <a:pt x="30" y="87"/>
                  </a:cubicBezTo>
                  <a:cubicBezTo>
                    <a:pt x="13" y="92"/>
                    <a:pt x="0" y="53"/>
                    <a:pt x="12" y="36"/>
                  </a:cubicBezTo>
                  <a:close/>
                </a:path>
              </a:pathLst>
            </a:custGeom>
            <a:grpFill/>
            <a:ln w="9525">
              <a:noFill/>
              <a:round/>
            </a:ln>
          </p:spPr>
          <p:txBody>
            <a:bodyPr vert="horz" wrap="square" lIns="91440" tIns="45720" rIns="91440" bIns="45720" numCol="1" anchor="t" anchorCtr="0" compatLnSpc="1"/>
            <a:lstStyle/>
            <a:p>
              <a:endParaRPr lang="en-US"/>
            </a:p>
          </p:txBody>
        </p:sp>
        <p:sp>
          <p:nvSpPr>
            <p:cNvPr id="56" name="Freeform 19"/>
            <p:cNvSpPr/>
            <p:nvPr/>
          </p:nvSpPr>
          <p:spPr bwMode="auto">
            <a:xfrm>
              <a:off x="1350506" y="1522406"/>
              <a:ext cx="1291020" cy="4276903"/>
            </a:xfrm>
            <a:custGeom>
              <a:avLst/>
              <a:gdLst/>
              <a:ahLst/>
              <a:cxnLst>
                <a:cxn ang="0">
                  <a:pos x="160" y="29"/>
                </a:cxn>
                <a:cxn ang="0">
                  <a:pos x="177" y="130"/>
                </a:cxn>
                <a:cxn ang="0">
                  <a:pos x="198" y="189"/>
                </a:cxn>
                <a:cxn ang="0">
                  <a:pos x="203" y="316"/>
                </a:cxn>
                <a:cxn ang="0">
                  <a:pos x="191" y="377"/>
                </a:cxn>
                <a:cxn ang="0">
                  <a:pos x="188" y="442"/>
                </a:cxn>
                <a:cxn ang="0">
                  <a:pos x="179" y="567"/>
                </a:cxn>
                <a:cxn ang="0">
                  <a:pos x="179" y="609"/>
                </a:cxn>
                <a:cxn ang="0">
                  <a:pos x="235" y="775"/>
                </a:cxn>
                <a:cxn ang="0">
                  <a:pos x="256" y="844"/>
                </a:cxn>
                <a:cxn ang="0">
                  <a:pos x="251" y="865"/>
                </a:cxn>
                <a:cxn ang="0">
                  <a:pos x="239" y="824"/>
                </a:cxn>
                <a:cxn ang="0">
                  <a:pos x="181" y="871"/>
                </a:cxn>
                <a:cxn ang="0">
                  <a:pos x="191" y="839"/>
                </a:cxn>
                <a:cxn ang="0">
                  <a:pos x="167" y="702"/>
                </a:cxn>
                <a:cxn ang="0">
                  <a:pos x="147" y="705"/>
                </a:cxn>
                <a:cxn ang="0">
                  <a:pos x="126" y="804"/>
                </a:cxn>
                <a:cxn ang="0">
                  <a:pos x="118" y="864"/>
                </a:cxn>
                <a:cxn ang="0">
                  <a:pos x="110" y="882"/>
                </a:cxn>
                <a:cxn ang="0">
                  <a:pos x="110" y="838"/>
                </a:cxn>
                <a:cxn ang="0">
                  <a:pos x="51" y="882"/>
                </a:cxn>
                <a:cxn ang="0">
                  <a:pos x="43" y="852"/>
                </a:cxn>
                <a:cxn ang="0">
                  <a:pos x="92" y="707"/>
                </a:cxn>
                <a:cxn ang="0">
                  <a:pos x="99" y="631"/>
                </a:cxn>
                <a:cxn ang="0">
                  <a:pos x="87" y="570"/>
                </a:cxn>
                <a:cxn ang="0">
                  <a:pos x="76" y="504"/>
                </a:cxn>
                <a:cxn ang="0">
                  <a:pos x="68" y="505"/>
                </a:cxn>
                <a:cxn ang="0">
                  <a:pos x="52" y="500"/>
                </a:cxn>
                <a:cxn ang="0">
                  <a:pos x="57" y="452"/>
                </a:cxn>
                <a:cxn ang="0">
                  <a:pos x="8" y="334"/>
                </a:cxn>
                <a:cxn ang="0">
                  <a:pos x="64" y="280"/>
                </a:cxn>
                <a:cxn ang="0">
                  <a:pos x="111" y="171"/>
                </a:cxn>
                <a:cxn ang="0">
                  <a:pos x="110" y="122"/>
                </a:cxn>
                <a:cxn ang="0">
                  <a:pos x="80" y="75"/>
                </a:cxn>
                <a:cxn ang="0">
                  <a:pos x="81" y="32"/>
                </a:cxn>
              </a:cxnLst>
              <a:rect l="0" t="0" r="r" b="b"/>
              <a:pathLst>
                <a:path w="259" h="888">
                  <a:moveTo>
                    <a:pt x="117" y="0"/>
                  </a:moveTo>
                  <a:cubicBezTo>
                    <a:pt x="135" y="0"/>
                    <a:pt x="152" y="9"/>
                    <a:pt x="160" y="29"/>
                  </a:cubicBezTo>
                  <a:cubicBezTo>
                    <a:pt x="168" y="48"/>
                    <a:pt x="169" y="71"/>
                    <a:pt x="167" y="82"/>
                  </a:cubicBezTo>
                  <a:cubicBezTo>
                    <a:pt x="164" y="92"/>
                    <a:pt x="173" y="121"/>
                    <a:pt x="177" y="130"/>
                  </a:cubicBezTo>
                  <a:cubicBezTo>
                    <a:pt x="182" y="143"/>
                    <a:pt x="190" y="159"/>
                    <a:pt x="190" y="159"/>
                  </a:cubicBezTo>
                  <a:cubicBezTo>
                    <a:pt x="190" y="159"/>
                    <a:pt x="198" y="172"/>
                    <a:pt x="198" y="189"/>
                  </a:cubicBezTo>
                  <a:cubicBezTo>
                    <a:pt x="198" y="206"/>
                    <a:pt x="197" y="230"/>
                    <a:pt x="203" y="262"/>
                  </a:cubicBezTo>
                  <a:cubicBezTo>
                    <a:pt x="209" y="293"/>
                    <a:pt x="209" y="300"/>
                    <a:pt x="203" y="316"/>
                  </a:cubicBezTo>
                  <a:cubicBezTo>
                    <a:pt x="198" y="331"/>
                    <a:pt x="180" y="361"/>
                    <a:pt x="180" y="361"/>
                  </a:cubicBezTo>
                  <a:cubicBezTo>
                    <a:pt x="180" y="361"/>
                    <a:pt x="197" y="369"/>
                    <a:pt x="191" y="377"/>
                  </a:cubicBezTo>
                  <a:cubicBezTo>
                    <a:pt x="185" y="384"/>
                    <a:pt x="179" y="387"/>
                    <a:pt x="179" y="387"/>
                  </a:cubicBezTo>
                  <a:cubicBezTo>
                    <a:pt x="179" y="387"/>
                    <a:pt x="198" y="414"/>
                    <a:pt x="188" y="442"/>
                  </a:cubicBezTo>
                  <a:cubicBezTo>
                    <a:pt x="179" y="471"/>
                    <a:pt x="177" y="492"/>
                    <a:pt x="178" y="518"/>
                  </a:cubicBezTo>
                  <a:cubicBezTo>
                    <a:pt x="179" y="544"/>
                    <a:pt x="179" y="567"/>
                    <a:pt x="179" y="567"/>
                  </a:cubicBezTo>
                  <a:cubicBezTo>
                    <a:pt x="168" y="569"/>
                    <a:pt x="168" y="569"/>
                    <a:pt x="168" y="569"/>
                  </a:cubicBezTo>
                  <a:cubicBezTo>
                    <a:pt x="168" y="569"/>
                    <a:pt x="168" y="594"/>
                    <a:pt x="179" y="609"/>
                  </a:cubicBezTo>
                  <a:cubicBezTo>
                    <a:pt x="190" y="624"/>
                    <a:pt x="208" y="649"/>
                    <a:pt x="211" y="690"/>
                  </a:cubicBezTo>
                  <a:cubicBezTo>
                    <a:pt x="214" y="730"/>
                    <a:pt x="223" y="765"/>
                    <a:pt x="235" y="775"/>
                  </a:cubicBezTo>
                  <a:cubicBezTo>
                    <a:pt x="247" y="785"/>
                    <a:pt x="259" y="784"/>
                    <a:pt x="259" y="800"/>
                  </a:cubicBezTo>
                  <a:cubicBezTo>
                    <a:pt x="259" y="817"/>
                    <a:pt x="256" y="836"/>
                    <a:pt x="256" y="844"/>
                  </a:cubicBezTo>
                  <a:cubicBezTo>
                    <a:pt x="256" y="852"/>
                    <a:pt x="256" y="864"/>
                    <a:pt x="256" y="864"/>
                  </a:cubicBezTo>
                  <a:cubicBezTo>
                    <a:pt x="251" y="865"/>
                    <a:pt x="251" y="865"/>
                    <a:pt x="251" y="865"/>
                  </a:cubicBezTo>
                  <a:cubicBezTo>
                    <a:pt x="251" y="865"/>
                    <a:pt x="252" y="856"/>
                    <a:pt x="251" y="845"/>
                  </a:cubicBezTo>
                  <a:cubicBezTo>
                    <a:pt x="250" y="834"/>
                    <a:pt x="246" y="819"/>
                    <a:pt x="239" y="824"/>
                  </a:cubicBezTo>
                  <a:cubicBezTo>
                    <a:pt x="232" y="828"/>
                    <a:pt x="222" y="849"/>
                    <a:pt x="217" y="858"/>
                  </a:cubicBezTo>
                  <a:cubicBezTo>
                    <a:pt x="211" y="868"/>
                    <a:pt x="201" y="877"/>
                    <a:pt x="181" y="871"/>
                  </a:cubicBezTo>
                  <a:cubicBezTo>
                    <a:pt x="161" y="865"/>
                    <a:pt x="154" y="852"/>
                    <a:pt x="164" y="849"/>
                  </a:cubicBezTo>
                  <a:cubicBezTo>
                    <a:pt x="175" y="845"/>
                    <a:pt x="189" y="850"/>
                    <a:pt x="191" y="839"/>
                  </a:cubicBezTo>
                  <a:cubicBezTo>
                    <a:pt x="194" y="828"/>
                    <a:pt x="198" y="798"/>
                    <a:pt x="194" y="783"/>
                  </a:cubicBezTo>
                  <a:cubicBezTo>
                    <a:pt x="189" y="768"/>
                    <a:pt x="173" y="720"/>
                    <a:pt x="167" y="702"/>
                  </a:cubicBezTo>
                  <a:cubicBezTo>
                    <a:pt x="161" y="684"/>
                    <a:pt x="152" y="663"/>
                    <a:pt x="152" y="663"/>
                  </a:cubicBezTo>
                  <a:cubicBezTo>
                    <a:pt x="152" y="663"/>
                    <a:pt x="152" y="691"/>
                    <a:pt x="147" y="705"/>
                  </a:cubicBezTo>
                  <a:cubicBezTo>
                    <a:pt x="141" y="718"/>
                    <a:pt x="121" y="770"/>
                    <a:pt x="117" y="780"/>
                  </a:cubicBezTo>
                  <a:cubicBezTo>
                    <a:pt x="113" y="791"/>
                    <a:pt x="120" y="798"/>
                    <a:pt x="126" y="804"/>
                  </a:cubicBezTo>
                  <a:cubicBezTo>
                    <a:pt x="132" y="810"/>
                    <a:pt x="129" y="824"/>
                    <a:pt x="124" y="835"/>
                  </a:cubicBezTo>
                  <a:cubicBezTo>
                    <a:pt x="120" y="845"/>
                    <a:pt x="118" y="859"/>
                    <a:pt x="118" y="864"/>
                  </a:cubicBezTo>
                  <a:cubicBezTo>
                    <a:pt x="118" y="870"/>
                    <a:pt x="118" y="882"/>
                    <a:pt x="118" y="882"/>
                  </a:cubicBezTo>
                  <a:cubicBezTo>
                    <a:pt x="110" y="882"/>
                    <a:pt x="110" y="882"/>
                    <a:pt x="110" y="882"/>
                  </a:cubicBezTo>
                  <a:cubicBezTo>
                    <a:pt x="110" y="882"/>
                    <a:pt x="112" y="869"/>
                    <a:pt x="112" y="858"/>
                  </a:cubicBezTo>
                  <a:cubicBezTo>
                    <a:pt x="112" y="847"/>
                    <a:pt x="114" y="840"/>
                    <a:pt x="110" y="838"/>
                  </a:cubicBezTo>
                  <a:cubicBezTo>
                    <a:pt x="106" y="836"/>
                    <a:pt x="89" y="851"/>
                    <a:pt x="82" y="862"/>
                  </a:cubicBezTo>
                  <a:cubicBezTo>
                    <a:pt x="75" y="873"/>
                    <a:pt x="74" y="888"/>
                    <a:pt x="51" y="882"/>
                  </a:cubicBezTo>
                  <a:cubicBezTo>
                    <a:pt x="28" y="877"/>
                    <a:pt x="13" y="864"/>
                    <a:pt x="19" y="857"/>
                  </a:cubicBezTo>
                  <a:cubicBezTo>
                    <a:pt x="24" y="850"/>
                    <a:pt x="36" y="856"/>
                    <a:pt x="43" y="852"/>
                  </a:cubicBezTo>
                  <a:cubicBezTo>
                    <a:pt x="50" y="849"/>
                    <a:pt x="63" y="815"/>
                    <a:pt x="71" y="794"/>
                  </a:cubicBezTo>
                  <a:cubicBezTo>
                    <a:pt x="80" y="774"/>
                    <a:pt x="89" y="732"/>
                    <a:pt x="92" y="707"/>
                  </a:cubicBezTo>
                  <a:cubicBezTo>
                    <a:pt x="94" y="682"/>
                    <a:pt x="98" y="663"/>
                    <a:pt x="99" y="655"/>
                  </a:cubicBezTo>
                  <a:cubicBezTo>
                    <a:pt x="99" y="647"/>
                    <a:pt x="99" y="631"/>
                    <a:pt x="99" y="631"/>
                  </a:cubicBezTo>
                  <a:cubicBezTo>
                    <a:pt x="99" y="631"/>
                    <a:pt x="92" y="603"/>
                    <a:pt x="89" y="591"/>
                  </a:cubicBezTo>
                  <a:cubicBezTo>
                    <a:pt x="87" y="579"/>
                    <a:pt x="87" y="570"/>
                    <a:pt x="87" y="570"/>
                  </a:cubicBezTo>
                  <a:cubicBezTo>
                    <a:pt x="87" y="570"/>
                    <a:pt x="73" y="572"/>
                    <a:pt x="73" y="564"/>
                  </a:cubicBezTo>
                  <a:cubicBezTo>
                    <a:pt x="73" y="556"/>
                    <a:pt x="78" y="521"/>
                    <a:pt x="76" y="504"/>
                  </a:cubicBezTo>
                  <a:cubicBezTo>
                    <a:pt x="75" y="488"/>
                    <a:pt x="69" y="489"/>
                    <a:pt x="69" y="489"/>
                  </a:cubicBezTo>
                  <a:cubicBezTo>
                    <a:pt x="69" y="489"/>
                    <a:pt x="68" y="498"/>
                    <a:pt x="68" y="505"/>
                  </a:cubicBezTo>
                  <a:cubicBezTo>
                    <a:pt x="68" y="512"/>
                    <a:pt x="63" y="510"/>
                    <a:pt x="61" y="505"/>
                  </a:cubicBezTo>
                  <a:cubicBezTo>
                    <a:pt x="59" y="500"/>
                    <a:pt x="52" y="505"/>
                    <a:pt x="52" y="500"/>
                  </a:cubicBezTo>
                  <a:cubicBezTo>
                    <a:pt x="52" y="495"/>
                    <a:pt x="49" y="484"/>
                    <a:pt x="50" y="475"/>
                  </a:cubicBezTo>
                  <a:cubicBezTo>
                    <a:pt x="52" y="467"/>
                    <a:pt x="57" y="452"/>
                    <a:pt x="57" y="452"/>
                  </a:cubicBezTo>
                  <a:cubicBezTo>
                    <a:pt x="0" y="450"/>
                    <a:pt x="0" y="450"/>
                    <a:pt x="0" y="450"/>
                  </a:cubicBezTo>
                  <a:cubicBezTo>
                    <a:pt x="8" y="334"/>
                    <a:pt x="8" y="334"/>
                    <a:pt x="8" y="334"/>
                  </a:cubicBezTo>
                  <a:cubicBezTo>
                    <a:pt x="61" y="334"/>
                    <a:pt x="61" y="334"/>
                    <a:pt x="61" y="334"/>
                  </a:cubicBezTo>
                  <a:cubicBezTo>
                    <a:pt x="61" y="334"/>
                    <a:pt x="64" y="298"/>
                    <a:pt x="64" y="280"/>
                  </a:cubicBezTo>
                  <a:cubicBezTo>
                    <a:pt x="64" y="263"/>
                    <a:pt x="62" y="239"/>
                    <a:pt x="74" y="220"/>
                  </a:cubicBezTo>
                  <a:cubicBezTo>
                    <a:pt x="86" y="200"/>
                    <a:pt x="101" y="184"/>
                    <a:pt x="111" y="171"/>
                  </a:cubicBezTo>
                  <a:cubicBezTo>
                    <a:pt x="121" y="159"/>
                    <a:pt x="122" y="158"/>
                    <a:pt x="120" y="147"/>
                  </a:cubicBezTo>
                  <a:cubicBezTo>
                    <a:pt x="117" y="135"/>
                    <a:pt x="117" y="121"/>
                    <a:pt x="110" y="122"/>
                  </a:cubicBezTo>
                  <a:cubicBezTo>
                    <a:pt x="103" y="123"/>
                    <a:pt x="96" y="122"/>
                    <a:pt x="93" y="113"/>
                  </a:cubicBezTo>
                  <a:cubicBezTo>
                    <a:pt x="89" y="104"/>
                    <a:pt x="81" y="87"/>
                    <a:pt x="80" y="75"/>
                  </a:cubicBezTo>
                  <a:cubicBezTo>
                    <a:pt x="79" y="63"/>
                    <a:pt x="82" y="61"/>
                    <a:pt x="80" y="57"/>
                  </a:cubicBezTo>
                  <a:cubicBezTo>
                    <a:pt x="79" y="54"/>
                    <a:pt x="81" y="42"/>
                    <a:pt x="81" y="32"/>
                  </a:cubicBezTo>
                  <a:cubicBezTo>
                    <a:pt x="82" y="23"/>
                    <a:pt x="94" y="0"/>
                    <a:pt x="117" y="0"/>
                  </a:cubicBezTo>
                  <a:close/>
                </a:path>
              </a:pathLst>
            </a:custGeom>
            <a:grpFill/>
            <a:ln w="19050">
              <a:noFill/>
              <a:round/>
            </a:ln>
          </p:spPr>
          <p:txBody>
            <a:bodyPr vert="horz" wrap="square" lIns="91440" tIns="45720" rIns="91440" bIns="45720" numCol="1" anchor="t" anchorCtr="0" compatLnSpc="1"/>
            <a:lstStyle/>
            <a:p>
              <a:endParaRPr lang="en-US"/>
            </a:p>
          </p:txBody>
        </p:sp>
        <p:sp>
          <p:nvSpPr>
            <p:cNvPr id="57" name="Freeform 20"/>
            <p:cNvSpPr/>
            <p:nvPr/>
          </p:nvSpPr>
          <p:spPr bwMode="auto">
            <a:xfrm>
              <a:off x="1947893" y="2067439"/>
              <a:ext cx="268825" cy="214805"/>
            </a:xfrm>
            <a:custGeom>
              <a:avLst/>
              <a:gdLst/>
              <a:ahLst/>
              <a:cxnLst>
                <a:cxn ang="0">
                  <a:pos x="51" y="0"/>
                </a:cxn>
                <a:cxn ang="0">
                  <a:pos x="54" y="10"/>
                </a:cxn>
                <a:cxn ang="0">
                  <a:pos x="0" y="45"/>
                </a:cxn>
                <a:cxn ang="0">
                  <a:pos x="4" y="22"/>
                </a:cxn>
                <a:cxn ang="0">
                  <a:pos x="29" y="5"/>
                </a:cxn>
                <a:cxn ang="0">
                  <a:pos x="51" y="0"/>
                </a:cxn>
              </a:cxnLst>
              <a:rect l="0" t="0" r="r" b="b"/>
              <a:pathLst>
                <a:path w="54" h="45">
                  <a:moveTo>
                    <a:pt x="51" y="0"/>
                  </a:moveTo>
                  <a:cubicBezTo>
                    <a:pt x="52" y="4"/>
                    <a:pt x="53" y="7"/>
                    <a:pt x="54" y="10"/>
                  </a:cubicBezTo>
                  <a:cubicBezTo>
                    <a:pt x="27" y="8"/>
                    <a:pt x="12" y="29"/>
                    <a:pt x="0" y="45"/>
                  </a:cubicBezTo>
                  <a:cubicBezTo>
                    <a:pt x="5" y="38"/>
                    <a:pt x="4" y="27"/>
                    <a:pt x="4" y="22"/>
                  </a:cubicBezTo>
                  <a:cubicBezTo>
                    <a:pt x="10" y="15"/>
                    <a:pt x="20" y="9"/>
                    <a:pt x="29" y="5"/>
                  </a:cubicBezTo>
                  <a:cubicBezTo>
                    <a:pt x="37" y="2"/>
                    <a:pt x="46" y="1"/>
                    <a:pt x="51" y="0"/>
                  </a:cubicBezTo>
                  <a:close/>
                </a:path>
              </a:pathLst>
            </a:custGeom>
            <a:grpFill/>
            <a:ln w="9525">
              <a:noFill/>
              <a:round/>
            </a:ln>
          </p:spPr>
          <p:txBody>
            <a:bodyPr vert="horz" wrap="square" lIns="91440" tIns="45720" rIns="91440" bIns="45720" numCol="1" anchor="t" anchorCtr="0" compatLnSpc="1"/>
            <a:lstStyle/>
            <a:p>
              <a:endParaRPr lang="en-US"/>
            </a:p>
          </p:txBody>
        </p:sp>
      </p:grpSp>
      <p:pic>
        <p:nvPicPr>
          <p:cNvPr id="58" name="图片 57"/>
          <p:cNvPicPr>
            <a:picLocks noChangeAspect="1"/>
          </p:cNvPicPr>
          <p:nvPr/>
        </p:nvPicPr>
        <p:blipFill>
          <a:blip r:embed="rId1"/>
          <a:stretch>
            <a:fillRect/>
          </a:stretch>
        </p:blipFill>
        <p:spPr>
          <a:xfrm>
            <a:off x="2929318" y="892733"/>
            <a:ext cx="2897816" cy="10405790"/>
          </a:xfrm>
          <a:prstGeom prst="rect">
            <a:avLst/>
          </a:prstGeom>
        </p:spPr>
      </p:pic>
      <p:grpSp>
        <p:nvGrpSpPr>
          <p:cNvPr id="13" name="组合 12"/>
          <p:cNvGrpSpPr/>
          <p:nvPr/>
        </p:nvGrpSpPr>
        <p:grpSpPr>
          <a:xfrm>
            <a:off x="-29497" y="-29497"/>
            <a:ext cx="7275410" cy="3834581"/>
            <a:chOff x="-29497" y="-29497"/>
            <a:chExt cx="7275410" cy="3834581"/>
          </a:xfrm>
        </p:grpSpPr>
        <p:pic>
          <p:nvPicPr>
            <p:cNvPr id="14" name="图片 13"/>
            <p:cNvPicPr>
              <a:picLocks noChangeAspect="1"/>
            </p:cNvPicPr>
            <p:nvPr/>
          </p:nvPicPr>
          <p:blipFill rotWithShape="1">
            <a:blip r:embed="rId2"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15" name="矩形 14"/>
            <p:cNvSpPr/>
            <p:nvPr/>
          </p:nvSpPr>
          <p:spPr>
            <a:xfrm>
              <a:off x="323143" y="340453"/>
              <a:ext cx="6922770"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让主管更了解当前的状况</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图片 4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433458" y="2156699"/>
            <a:ext cx="2481287" cy="2426418"/>
          </a:xfrm>
          <a:prstGeom prst="rect">
            <a:avLst/>
          </a:prstGeom>
        </p:spPr>
      </p:pic>
      <p:sp>
        <p:nvSpPr>
          <p:cNvPr id="31" name="椭圆 30"/>
          <p:cNvSpPr/>
          <p:nvPr/>
        </p:nvSpPr>
        <p:spPr>
          <a:xfrm>
            <a:off x="4604264" y="5409929"/>
            <a:ext cx="198600" cy="198600"/>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2" name="椭圆 31"/>
          <p:cNvSpPr/>
          <p:nvPr/>
        </p:nvSpPr>
        <p:spPr>
          <a:xfrm>
            <a:off x="2923486" y="4929220"/>
            <a:ext cx="327959" cy="327959"/>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3" name="椭圆 32"/>
          <p:cNvSpPr/>
          <p:nvPr/>
        </p:nvSpPr>
        <p:spPr>
          <a:xfrm>
            <a:off x="3757436" y="4564751"/>
            <a:ext cx="581177" cy="581177"/>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4" name="椭圆 33"/>
          <p:cNvSpPr/>
          <p:nvPr/>
        </p:nvSpPr>
        <p:spPr>
          <a:xfrm>
            <a:off x="2282869" y="3853002"/>
            <a:ext cx="301179" cy="301179"/>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5" name="TextBox 98"/>
          <p:cNvSpPr txBox="1"/>
          <p:nvPr/>
        </p:nvSpPr>
        <p:spPr>
          <a:xfrm>
            <a:off x="2895643" y="1435956"/>
            <a:ext cx="1688283" cy="3493264"/>
          </a:xfrm>
          <a:prstGeom prst="rect">
            <a:avLst/>
          </a:prstGeom>
          <a:noFill/>
        </p:spPr>
        <p:txBody>
          <a:bodyPr wrap="none" rtlCol="0">
            <a:spAutoFit/>
          </a:bodyPr>
          <a:lstStyle/>
          <a:p>
            <a:r>
              <a:rPr lang="en-US" altLang="zh-CN" sz="22100" dirty="0" smtClean="0">
                <a:latin typeface="Impact" panose="020B0806030902050204" pitchFamily="34" charset="0"/>
                <a:ea typeface="方正兰亭粗黑简体" panose="02000000000000000000" pitchFamily="2" charset="-122"/>
              </a:rPr>
              <a:t>3</a:t>
            </a:r>
            <a:endParaRPr lang="zh-CN" altLang="en-US" sz="22100" dirty="0">
              <a:latin typeface="Impact" panose="020B0806030902050204" pitchFamily="34" charset="0"/>
              <a:ea typeface="方正兰亭粗黑简体" panose="02000000000000000000" pitchFamily="2" charset="-122"/>
            </a:endParaRPr>
          </a:p>
        </p:txBody>
      </p:sp>
      <p:sp>
        <p:nvSpPr>
          <p:cNvPr id="36" name="文本框 9"/>
          <p:cNvSpPr txBox="1"/>
          <p:nvPr/>
        </p:nvSpPr>
        <p:spPr>
          <a:xfrm>
            <a:off x="4659227" y="2693851"/>
            <a:ext cx="4450080" cy="829945"/>
          </a:xfrm>
          <a:prstGeom prst="rect">
            <a:avLst/>
          </a:prstGeom>
          <a:noFill/>
        </p:spPr>
        <p:txBody>
          <a:bodyPr wrap="none" rtlCol="0">
            <a:spAutoFit/>
          </a:bodyPr>
          <a:lstStyle/>
          <a:p>
            <a:r>
              <a:rPr lang="zh-CN" altLang="en-US" sz="4800" dirty="0">
                <a:latin typeface="方正兰亭粗黑简体" panose="02000000000000000000" pitchFamily="2" charset="-122"/>
                <a:ea typeface="方正兰亭粗黑简体" panose="02000000000000000000" pitchFamily="2" charset="-122"/>
              </a:rPr>
              <a:t>单元测试的步骤</a:t>
            </a:r>
            <a:endParaRPr lang="zh-CN" altLang="en-US" sz="4800" dirty="0">
              <a:latin typeface="方正兰亭粗黑简体" panose="02000000000000000000" pitchFamily="2" charset="-122"/>
              <a:ea typeface="方正兰亭粗黑简体" panose="02000000000000000000" pitchFamily="2" charset="-122"/>
            </a:endParaRPr>
          </a:p>
        </p:txBody>
      </p:sp>
      <p:sp>
        <p:nvSpPr>
          <p:cNvPr id="37" name="文本框 10"/>
          <p:cNvSpPr txBox="1"/>
          <p:nvPr/>
        </p:nvSpPr>
        <p:spPr>
          <a:xfrm>
            <a:off x="4659040" y="3348163"/>
            <a:ext cx="3877983" cy="2559685"/>
          </a:xfrm>
          <a:prstGeom prst="rect">
            <a:avLst/>
          </a:prstGeom>
          <a:noFill/>
        </p:spPr>
        <p:txBody>
          <a:bodyPr wrap="square" rtlCol="0">
            <a:spAutoFit/>
          </a:bodyPr>
          <a:lstStyle/>
          <a:p>
            <a:pPr algn="just">
              <a:lnSpc>
                <a:spcPct val="150000"/>
              </a:lnSpc>
            </a:pPr>
            <a:r>
              <a:rPr lang="en-US" altLang="zh-CN" sz="2135" dirty="0" smtClean="0">
                <a:latin typeface="华文细黑" panose="02010600040101010101" pitchFamily="2" charset="-122"/>
                <a:ea typeface="华文细黑" panose="02010600040101010101" pitchFamily="2" charset="-122"/>
              </a:rPr>
              <a:t>1</a:t>
            </a:r>
            <a:r>
              <a:rPr lang="zh-CN" altLang="en-US" sz="2135" dirty="0" smtClean="0">
                <a:latin typeface="华文细黑" panose="02010600040101010101" pitchFamily="2" charset="-122"/>
                <a:ea typeface="华文细黑" panose="02010600040101010101" pitchFamily="2" charset="-122"/>
              </a:rPr>
              <a:t>、创建单元测试</a:t>
            </a:r>
            <a:endParaRPr lang="en-US" altLang="zh-CN" sz="2135" dirty="0" smtClean="0">
              <a:latin typeface="华文细黑" panose="02010600040101010101" pitchFamily="2" charset="-122"/>
              <a:ea typeface="华文细黑" panose="02010600040101010101" pitchFamily="2" charset="-122"/>
            </a:endParaRPr>
          </a:p>
          <a:p>
            <a:pPr algn="just">
              <a:lnSpc>
                <a:spcPct val="150000"/>
              </a:lnSpc>
            </a:pPr>
            <a:r>
              <a:rPr lang="en-US" altLang="zh-CN" sz="2135" dirty="0" smtClean="0">
                <a:latin typeface="华文细黑" panose="02010600040101010101" pitchFamily="2" charset="-122"/>
                <a:ea typeface="华文细黑" panose="02010600040101010101" pitchFamily="2" charset="-122"/>
              </a:rPr>
              <a:t>2</a:t>
            </a:r>
            <a:r>
              <a:rPr lang="zh-CN" altLang="en-US" sz="2135" dirty="0" smtClean="0">
                <a:latin typeface="华文细黑" panose="02010600040101010101" pitchFamily="2" charset="-122"/>
                <a:ea typeface="华文细黑" panose="02010600040101010101" pitchFamily="2" charset="-122"/>
              </a:rPr>
              <a:t>、编写单元测试代码</a:t>
            </a:r>
            <a:endParaRPr lang="zh-CN" altLang="en-US" sz="2135" dirty="0">
              <a:latin typeface="华文细黑" panose="02010600040101010101" pitchFamily="2" charset="-122"/>
              <a:ea typeface="华文细黑" panose="02010600040101010101" pitchFamily="2" charset="-122"/>
            </a:endParaRPr>
          </a:p>
          <a:p>
            <a:pPr algn="just">
              <a:lnSpc>
                <a:spcPct val="150000"/>
              </a:lnSpc>
            </a:pPr>
            <a:r>
              <a:rPr lang="en-US" altLang="zh-CN" sz="2135" dirty="0" smtClean="0">
                <a:latin typeface="华文细黑" panose="02010600040101010101" pitchFamily="2" charset="-122"/>
                <a:ea typeface="华文细黑" panose="02010600040101010101" pitchFamily="2" charset="-122"/>
              </a:rPr>
              <a:t>3</a:t>
            </a:r>
            <a:r>
              <a:rPr lang="zh-CN" altLang="en-US" sz="2135" dirty="0" smtClean="0">
                <a:latin typeface="华文细黑" panose="02010600040101010101" pitchFamily="2" charset="-122"/>
                <a:ea typeface="华文细黑" panose="02010600040101010101" pitchFamily="2" charset="-122"/>
              </a:rPr>
              <a:t>、运行单元测试</a:t>
            </a:r>
            <a:endParaRPr lang="zh-CN" altLang="en-US" sz="2135" dirty="0" smtClean="0">
              <a:latin typeface="华文细黑" panose="02010600040101010101" pitchFamily="2" charset="-122"/>
              <a:ea typeface="华文细黑" panose="02010600040101010101" pitchFamily="2" charset="-122"/>
            </a:endParaRPr>
          </a:p>
          <a:p>
            <a:pPr algn="just">
              <a:lnSpc>
                <a:spcPct val="150000"/>
              </a:lnSpc>
            </a:pPr>
            <a:r>
              <a:rPr lang="en-US" altLang="zh-CN" sz="2135" dirty="0" smtClean="0">
                <a:latin typeface="华文细黑" panose="02010600040101010101" pitchFamily="2" charset="-122"/>
                <a:ea typeface="华文细黑" panose="02010600040101010101" pitchFamily="2" charset="-122"/>
                <a:sym typeface="+mn-ea"/>
              </a:rPr>
              <a:t>4</a:t>
            </a:r>
            <a:r>
              <a:rPr lang="zh-CN" altLang="en-US" sz="2135" dirty="0" smtClean="0">
                <a:latin typeface="华文细黑" panose="02010600040101010101" pitchFamily="2" charset="-122"/>
                <a:ea typeface="华文细黑" panose="02010600040101010101" pitchFamily="2" charset="-122"/>
                <a:sym typeface="+mn-ea"/>
              </a:rPr>
              <a:t>、测试结果</a:t>
            </a:r>
            <a:endParaRPr lang="zh-CN" altLang="en-US" sz="2135" dirty="0" smtClean="0">
              <a:latin typeface="华文细黑" panose="02010600040101010101" pitchFamily="2" charset="-122"/>
              <a:ea typeface="华文细黑" panose="02010600040101010101" pitchFamily="2" charset="-122"/>
            </a:endParaRPr>
          </a:p>
          <a:p>
            <a:pPr algn="just">
              <a:lnSpc>
                <a:spcPct val="150000"/>
              </a:lnSpc>
            </a:pPr>
            <a:r>
              <a:rPr lang="en-US" altLang="zh-CN" sz="2135" dirty="0" smtClean="0">
                <a:latin typeface="华文细黑" panose="02010600040101010101" pitchFamily="2" charset="-122"/>
                <a:ea typeface="华文细黑" panose="02010600040101010101" pitchFamily="2" charset="-122"/>
                <a:sym typeface="+mn-ea"/>
              </a:rPr>
              <a:t>5</a:t>
            </a:r>
            <a:r>
              <a:rPr lang="zh-CN" altLang="en-US" sz="2135" dirty="0" smtClean="0">
                <a:latin typeface="华文细黑" panose="02010600040101010101" pitchFamily="2" charset="-122"/>
                <a:ea typeface="华文细黑" panose="02010600040101010101" pitchFamily="2" charset="-122"/>
                <a:sym typeface="+mn-ea"/>
              </a:rPr>
              <a:t>、代码覆盖率</a:t>
            </a:r>
            <a:endParaRPr lang="zh-CN" altLang="en-US" sz="2135" dirty="0" smtClean="0">
              <a:latin typeface="华文细黑" panose="02010600040101010101" pitchFamily="2" charset="-122"/>
              <a:ea typeface="华文细黑" panose="02010600040101010101" pitchFamily="2" charset="-122"/>
              <a:sym typeface="+mn-ea"/>
            </a:endParaRPr>
          </a:p>
        </p:txBody>
      </p:sp>
      <p:sp>
        <p:nvSpPr>
          <p:cNvPr id="38" name="椭圆 37"/>
          <p:cNvSpPr/>
          <p:nvPr/>
        </p:nvSpPr>
        <p:spPr>
          <a:xfrm>
            <a:off x="9245823" y="3109349"/>
            <a:ext cx="521119" cy="521119"/>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40" name="椭圆 39"/>
          <p:cNvSpPr/>
          <p:nvPr/>
        </p:nvSpPr>
        <p:spPr>
          <a:xfrm>
            <a:off x="5391153" y="5261469"/>
            <a:ext cx="444111" cy="444111"/>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strVal val="(6*min(max(#ppt_w*#ppt_h,.3),1)-7.4)/-.7*#ppt_w"/>
                                          </p:val>
                                        </p:tav>
                                        <p:tav tm="100000">
                                          <p:val>
                                            <p:strVal val="#ppt_w"/>
                                          </p:val>
                                        </p:tav>
                                      </p:tavLst>
                                    </p:anim>
                                    <p:anim calcmode="lin" valueType="num">
                                      <p:cBhvr>
                                        <p:cTn id="8" dur="500" fill="hold"/>
                                        <p:tgtEl>
                                          <p:spTgt spid="34"/>
                                        </p:tgtEl>
                                        <p:attrNameLst>
                                          <p:attrName>ppt_h</p:attrName>
                                        </p:attrNameLst>
                                      </p:cBhvr>
                                      <p:tavLst>
                                        <p:tav tm="0">
                                          <p:val>
                                            <p:strVal val="(6*min(max(#ppt_w*#ppt_h,.3),1)-7.4)/-.7*#ppt_h"/>
                                          </p:val>
                                        </p:tav>
                                        <p:tav tm="100000">
                                          <p:val>
                                            <p:strVal val="#ppt_h"/>
                                          </p:val>
                                        </p:tav>
                                      </p:tavLst>
                                    </p:anim>
                                    <p:anim calcmode="lin" valueType="num">
                                      <p:cBhvr>
                                        <p:cTn id="9" dur="500" fill="hold"/>
                                        <p:tgtEl>
                                          <p:spTgt spid="34"/>
                                        </p:tgtEl>
                                        <p:attrNameLst>
                                          <p:attrName>ppt_x</p:attrName>
                                        </p:attrNameLst>
                                      </p:cBhvr>
                                      <p:tavLst>
                                        <p:tav tm="0">
                                          <p:val>
                                            <p:fltVal val="0.5"/>
                                          </p:val>
                                        </p:tav>
                                        <p:tav tm="100000">
                                          <p:val>
                                            <p:strVal val="#ppt_x"/>
                                          </p:val>
                                        </p:tav>
                                      </p:tavLst>
                                    </p:anim>
                                    <p:anim calcmode="lin" valueType="num">
                                      <p:cBhvr>
                                        <p:cTn id="10" dur="500" fill="hold"/>
                                        <p:tgtEl>
                                          <p:spTgt spid="34"/>
                                        </p:tgtEl>
                                        <p:attrNameLst>
                                          <p:attrName>ppt_y</p:attrName>
                                        </p:attrNameLst>
                                      </p:cBhvr>
                                      <p:tavLst>
                                        <p:tav tm="0">
                                          <p:val>
                                            <p:strVal val="1+(6*min(max(#ppt_w*#ppt_h,.3),1)-7.4)/-.7*#ppt_h/2"/>
                                          </p:val>
                                        </p:tav>
                                        <p:tav tm="100000">
                                          <p:val>
                                            <p:strVal val="#ppt_y"/>
                                          </p:val>
                                        </p:tav>
                                      </p:tavLst>
                                    </p:anim>
                                  </p:childTnLst>
                                </p:cTn>
                              </p:par>
                              <p:par>
                                <p:cTn id="11" presetID="10" presetClass="exit" presetSubtype="0" fill="hold" grpId="1" nodeType="withEffect">
                                  <p:stCondLst>
                                    <p:cond delay="500"/>
                                  </p:stCondLst>
                                  <p:childTnLst>
                                    <p:animEffect transition="out" filter="fade">
                                      <p:cBhvr>
                                        <p:cTn id="12" dur="300"/>
                                        <p:tgtEl>
                                          <p:spTgt spid="34"/>
                                        </p:tgtEl>
                                      </p:cBhvr>
                                    </p:animEffect>
                                    <p:set>
                                      <p:cBhvr>
                                        <p:cTn id="13" dur="1" fill="hold">
                                          <p:stCondLst>
                                            <p:cond delay="299"/>
                                          </p:stCondLst>
                                        </p:cTn>
                                        <p:tgtEl>
                                          <p:spTgt spid="34"/>
                                        </p:tgtEl>
                                        <p:attrNameLst>
                                          <p:attrName>style.visibility</p:attrName>
                                        </p:attrNameLst>
                                      </p:cBhvr>
                                      <p:to>
                                        <p:strVal val="hidden"/>
                                      </p:to>
                                    </p:set>
                                  </p:childTnLst>
                                </p:cTn>
                              </p:par>
                              <p:par>
                                <p:cTn id="14" presetID="6" presetClass="emph" presetSubtype="0" fill="hold" grpId="2" nodeType="withEffect">
                                  <p:stCondLst>
                                    <p:cond delay="500"/>
                                  </p:stCondLst>
                                  <p:childTnLst>
                                    <p:animScale>
                                      <p:cBhvr>
                                        <p:cTn id="15" dur="300" fill="hold"/>
                                        <p:tgtEl>
                                          <p:spTgt spid="34"/>
                                        </p:tgtEl>
                                      </p:cBhvr>
                                      <p:by x="150000" y="150000"/>
                                    </p:animScale>
                                  </p:childTnLst>
                                </p:cTn>
                              </p:par>
                              <p:par>
                                <p:cTn id="16" presetID="23" presetClass="entr" presetSubtype="36" fill="hold" grpId="0" nodeType="withEffect">
                                  <p:stCondLst>
                                    <p:cond delay="100"/>
                                  </p:stCondLst>
                                  <p:childTnLst>
                                    <p:set>
                                      <p:cBhvr>
                                        <p:cTn id="17" dur="1" fill="hold">
                                          <p:stCondLst>
                                            <p:cond delay="0"/>
                                          </p:stCondLst>
                                        </p:cTn>
                                        <p:tgtEl>
                                          <p:spTgt spid="32"/>
                                        </p:tgtEl>
                                        <p:attrNameLst>
                                          <p:attrName>style.visibility</p:attrName>
                                        </p:attrNameLst>
                                      </p:cBhvr>
                                      <p:to>
                                        <p:strVal val="visible"/>
                                      </p:to>
                                    </p:set>
                                    <p:anim calcmode="lin" valueType="num">
                                      <p:cBhvr>
                                        <p:cTn id="18" dur="500" fill="hold"/>
                                        <p:tgtEl>
                                          <p:spTgt spid="32"/>
                                        </p:tgtEl>
                                        <p:attrNameLst>
                                          <p:attrName>ppt_w</p:attrName>
                                        </p:attrNameLst>
                                      </p:cBhvr>
                                      <p:tavLst>
                                        <p:tav tm="0">
                                          <p:val>
                                            <p:strVal val="(6*min(max(#ppt_w*#ppt_h,.3),1)-7.4)/-.7*#ppt_w"/>
                                          </p:val>
                                        </p:tav>
                                        <p:tav tm="100000">
                                          <p:val>
                                            <p:strVal val="#ppt_w"/>
                                          </p:val>
                                        </p:tav>
                                      </p:tavLst>
                                    </p:anim>
                                    <p:anim calcmode="lin" valueType="num">
                                      <p:cBhvr>
                                        <p:cTn id="19" dur="500" fill="hold"/>
                                        <p:tgtEl>
                                          <p:spTgt spid="32"/>
                                        </p:tgtEl>
                                        <p:attrNameLst>
                                          <p:attrName>ppt_h</p:attrName>
                                        </p:attrNameLst>
                                      </p:cBhvr>
                                      <p:tavLst>
                                        <p:tav tm="0">
                                          <p:val>
                                            <p:strVal val="(6*min(max(#ppt_w*#ppt_h,.3),1)-7.4)/-.7*#ppt_h"/>
                                          </p:val>
                                        </p:tav>
                                        <p:tav tm="100000">
                                          <p:val>
                                            <p:strVal val="#ppt_h"/>
                                          </p:val>
                                        </p:tav>
                                      </p:tavLst>
                                    </p:anim>
                                    <p:anim calcmode="lin" valueType="num">
                                      <p:cBhvr>
                                        <p:cTn id="20" dur="500" fill="hold"/>
                                        <p:tgtEl>
                                          <p:spTgt spid="32"/>
                                        </p:tgtEl>
                                        <p:attrNameLst>
                                          <p:attrName>ppt_x</p:attrName>
                                        </p:attrNameLst>
                                      </p:cBhvr>
                                      <p:tavLst>
                                        <p:tav tm="0">
                                          <p:val>
                                            <p:fltVal val="0.5"/>
                                          </p:val>
                                        </p:tav>
                                        <p:tav tm="100000">
                                          <p:val>
                                            <p:strVal val="#ppt_x"/>
                                          </p:val>
                                        </p:tav>
                                      </p:tavLst>
                                    </p:anim>
                                    <p:anim calcmode="lin" valueType="num">
                                      <p:cBhvr>
                                        <p:cTn id="21" dur="500" fill="hold"/>
                                        <p:tgtEl>
                                          <p:spTgt spid="32"/>
                                        </p:tgtEl>
                                        <p:attrNameLst>
                                          <p:attrName>ppt_y</p:attrName>
                                        </p:attrNameLst>
                                      </p:cBhvr>
                                      <p:tavLst>
                                        <p:tav tm="0">
                                          <p:val>
                                            <p:strVal val="1+(6*min(max(#ppt_w*#ppt_h,.3),1)-7.4)/-.7*#ppt_h/2"/>
                                          </p:val>
                                        </p:tav>
                                        <p:tav tm="100000">
                                          <p:val>
                                            <p:strVal val="#ppt_y"/>
                                          </p:val>
                                        </p:tav>
                                      </p:tavLst>
                                    </p:anim>
                                  </p:childTnLst>
                                </p:cTn>
                              </p:par>
                              <p:par>
                                <p:cTn id="22" presetID="10" presetClass="exit" presetSubtype="0" fill="hold" grpId="1" nodeType="withEffect">
                                  <p:stCondLst>
                                    <p:cond delay="600"/>
                                  </p:stCondLst>
                                  <p:childTnLst>
                                    <p:animEffect transition="out" filter="fade">
                                      <p:cBhvr>
                                        <p:cTn id="23" dur="300"/>
                                        <p:tgtEl>
                                          <p:spTgt spid="32"/>
                                        </p:tgtEl>
                                      </p:cBhvr>
                                    </p:animEffect>
                                    <p:set>
                                      <p:cBhvr>
                                        <p:cTn id="24" dur="1" fill="hold">
                                          <p:stCondLst>
                                            <p:cond delay="299"/>
                                          </p:stCondLst>
                                        </p:cTn>
                                        <p:tgtEl>
                                          <p:spTgt spid="32"/>
                                        </p:tgtEl>
                                        <p:attrNameLst>
                                          <p:attrName>style.visibility</p:attrName>
                                        </p:attrNameLst>
                                      </p:cBhvr>
                                      <p:to>
                                        <p:strVal val="hidden"/>
                                      </p:to>
                                    </p:set>
                                  </p:childTnLst>
                                </p:cTn>
                              </p:par>
                              <p:par>
                                <p:cTn id="25" presetID="6" presetClass="emph" presetSubtype="0" fill="hold" grpId="2" nodeType="withEffect">
                                  <p:stCondLst>
                                    <p:cond delay="600"/>
                                  </p:stCondLst>
                                  <p:childTnLst>
                                    <p:animScale>
                                      <p:cBhvr>
                                        <p:cTn id="26" dur="300" fill="hold"/>
                                        <p:tgtEl>
                                          <p:spTgt spid="32"/>
                                        </p:tgtEl>
                                      </p:cBhvr>
                                      <p:by x="150000" y="150000"/>
                                    </p:animScale>
                                  </p:childTnLst>
                                </p:cTn>
                              </p:par>
                              <p:par>
                                <p:cTn id="27" presetID="23" presetClass="entr" presetSubtype="36" fill="hold" grpId="0" nodeType="withEffect">
                                  <p:stCondLst>
                                    <p:cond delay="300"/>
                                  </p:stCondLst>
                                  <p:childTnLst>
                                    <p:set>
                                      <p:cBhvr>
                                        <p:cTn id="28" dur="1" fill="hold">
                                          <p:stCondLst>
                                            <p:cond delay="0"/>
                                          </p:stCondLst>
                                        </p:cTn>
                                        <p:tgtEl>
                                          <p:spTgt spid="31"/>
                                        </p:tgtEl>
                                        <p:attrNameLst>
                                          <p:attrName>style.visibility</p:attrName>
                                        </p:attrNameLst>
                                      </p:cBhvr>
                                      <p:to>
                                        <p:strVal val="visible"/>
                                      </p:to>
                                    </p:set>
                                    <p:anim calcmode="lin" valueType="num">
                                      <p:cBhvr>
                                        <p:cTn id="29" dur="500" fill="hold"/>
                                        <p:tgtEl>
                                          <p:spTgt spid="31"/>
                                        </p:tgtEl>
                                        <p:attrNameLst>
                                          <p:attrName>ppt_w</p:attrName>
                                        </p:attrNameLst>
                                      </p:cBhvr>
                                      <p:tavLst>
                                        <p:tav tm="0">
                                          <p:val>
                                            <p:strVal val="(6*min(max(#ppt_w*#ppt_h,.3),1)-7.4)/-.7*#ppt_w"/>
                                          </p:val>
                                        </p:tav>
                                        <p:tav tm="100000">
                                          <p:val>
                                            <p:strVal val="#ppt_w"/>
                                          </p:val>
                                        </p:tav>
                                      </p:tavLst>
                                    </p:anim>
                                    <p:anim calcmode="lin" valueType="num">
                                      <p:cBhvr>
                                        <p:cTn id="30" dur="500" fill="hold"/>
                                        <p:tgtEl>
                                          <p:spTgt spid="31"/>
                                        </p:tgtEl>
                                        <p:attrNameLst>
                                          <p:attrName>ppt_h</p:attrName>
                                        </p:attrNameLst>
                                      </p:cBhvr>
                                      <p:tavLst>
                                        <p:tav tm="0">
                                          <p:val>
                                            <p:strVal val="(6*min(max(#ppt_w*#ppt_h,.3),1)-7.4)/-.7*#ppt_h"/>
                                          </p:val>
                                        </p:tav>
                                        <p:tav tm="100000">
                                          <p:val>
                                            <p:strVal val="#ppt_h"/>
                                          </p:val>
                                        </p:tav>
                                      </p:tavLst>
                                    </p:anim>
                                    <p:anim calcmode="lin" valueType="num">
                                      <p:cBhvr>
                                        <p:cTn id="31" dur="500" fill="hold"/>
                                        <p:tgtEl>
                                          <p:spTgt spid="31"/>
                                        </p:tgtEl>
                                        <p:attrNameLst>
                                          <p:attrName>ppt_x</p:attrName>
                                        </p:attrNameLst>
                                      </p:cBhvr>
                                      <p:tavLst>
                                        <p:tav tm="0">
                                          <p:val>
                                            <p:fltVal val="0.5"/>
                                          </p:val>
                                        </p:tav>
                                        <p:tav tm="100000">
                                          <p:val>
                                            <p:strVal val="#ppt_x"/>
                                          </p:val>
                                        </p:tav>
                                      </p:tavLst>
                                    </p:anim>
                                    <p:anim calcmode="lin" valueType="num">
                                      <p:cBhvr>
                                        <p:cTn id="32" dur="500" fill="hold"/>
                                        <p:tgtEl>
                                          <p:spTgt spid="31"/>
                                        </p:tgtEl>
                                        <p:attrNameLst>
                                          <p:attrName>ppt_y</p:attrName>
                                        </p:attrNameLst>
                                      </p:cBhvr>
                                      <p:tavLst>
                                        <p:tav tm="0">
                                          <p:val>
                                            <p:strVal val="1+(6*min(max(#ppt_w*#ppt_h,.3),1)-7.4)/-.7*#ppt_h/2"/>
                                          </p:val>
                                        </p:tav>
                                        <p:tav tm="100000">
                                          <p:val>
                                            <p:strVal val="#ppt_y"/>
                                          </p:val>
                                        </p:tav>
                                      </p:tavLst>
                                    </p:anim>
                                  </p:childTnLst>
                                </p:cTn>
                              </p:par>
                              <p:par>
                                <p:cTn id="33" presetID="10" presetClass="exit" presetSubtype="0" fill="hold" grpId="1" nodeType="withEffect">
                                  <p:stCondLst>
                                    <p:cond delay="800"/>
                                  </p:stCondLst>
                                  <p:childTnLst>
                                    <p:animEffect transition="out" filter="fade">
                                      <p:cBhvr>
                                        <p:cTn id="34" dur="300"/>
                                        <p:tgtEl>
                                          <p:spTgt spid="31"/>
                                        </p:tgtEl>
                                      </p:cBhvr>
                                    </p:animEffect>
                                    <p:set>
                                      <p:cBhvr>
                                        <p:cTn id="35" dur="1" fill="hold">
                                          <p:stCondLst>
                                            <p:cond delay="299"/>
                                          </p:stCondLst>
                                        </p:cTn>
                                        <p:tgtEl>
                                          <p:spTgt spid="31"/>
                                        </p:tgtEl>
                                        <p:attrNameLst>
                                          <p:attrName>style.visibility</p:attrName>
                                        </p:attrNameLst>
                                      </p:cBhvr>
                                      <p:to>
                                        <p:strVal val="hidden"/>
                                      </p:to>
                                    </p:set>
                                  </p:childTnLst>
                                </p:cTn>
                              </p:par>
                              <p:par>
                                <p:cTn id="36" presetID="6" presetClass="emph" presetSubtype="0" fill="hold" grpId="2" nodeType="withEffect">
                                  <p:stCondLst>
                                    <p:cond delay="800"/>
                                  </p:stCondLst>
                                  <p:childTnLst>
                                    <p:animScale>
                                      <p:cBhvr>
                                        <p:cTn id="37" dur="300" fill="hold"/>
                                        <p:tgtEl>
                                          <p:spTgt spid="31"/>
                                        </p:tgtEl>
                                      </p:cBhvr>
                                      <p:by x="150000" y="150000"/>
                                    </p:animScale>
                                  </p:childTnLst>
                                </p:cTn>
                              </p:par>
                              <p:par>
                                <p:cTn id="38" presetID="1" presetClass="entr" presetSubtype="0" fill="hold" grpId="0" nodeType="withEffect">
                                  <p:stCondLst>
                                    <p:cond delay="550"/>
                                  </p:stCondLst>
                                  <p:childTnLst>
                                    <p:set>
                                      <p:cBhvr>
                                        <p:cTn id="39" dur="1" fill="hold">
                                          <p:stCondLst>
                                            <p:cond delay="0"/>
                                          </p:stCondLst>
                                        </p:cTn>
                                        <p:tgtEl>
                                          <p:spTgt spid="40"/>
                                        </p:tgtEl>
                                        <p:attrNameLst>
                                          <p:attrName>style.visibility</p:attrName>
                                        </p:attrNameLst>
                                      </p:cBhvr>
                                      <p:to>
                                        <p:strVal val="visible"/>
                                      </p:to>
                                    </p:set>
                                  </p:childTnLst>
                                </p:cTn>
                              </p:par>
                              <p:par>
                                <p:cTn id="40" presetID="23" presetClass="entr" presetSubtype="36" fill="hold" grpId="0" nodeType="withEffect">
                                  <p:stCondLst>
                                    <p:cond delay="150"/>
                                  </p:stCondLst>
                                  <p:childTnLst>
                                    <p:set>
                                      <p:cBhvr>
                                        <p:cTn id="41" dur="1" fill="hold">
                                          <p:stCondLst>
                                            <p:cond delay="0"/>
                                          </p:stCondLst>
                                        </p:cTn>
                                        <p:tgtEl>
                                          <p:spTgt spid="33"/>
                                        </p:tgtEl>
                                        <p:attrNameLst>
                                          <p:attrName>style.visibility</p:attrName>
                                        </p:attrNameLst>
                                      </p:cBhvr>
                                      <p:to>
                                        <p:strVal val="visible"/>
                                      </p:to>
                                    </p:set>
                                    <p:anim calcmode="lin" valueType="num">
                                      <p:cBhvr>
                                        <p:cTn id="42" dur="500" fill="hold"/>
                                        <p:tgtEl>
                                          <p:spTgt spid="33"/>
                                        </p:tgtEl>
                                        <p:attrNameLst>
                                          <p:attrName>ppt_w</p:attrName>
                                        </p:attrNameLst>
                                      </p:cBhvr>
                                      <p:tavLst>
                                        <p:tav tm="0">
                                          <p:val>
                                            <p:strVal val="(6*min(max(#ppt_w*#ppt_h,.3),1)-7.4)/-.7*#ppt_w"/>
                                          </p:val>
                                        </p:tav>
                                        <p:tav tm="100000">
                                          <p:val>
                                            <p:strVal val="#ppt_w"/>
                                          </p:val>
                                        </p:tav>
                                      </p:tavLst>
                                    </p:anim>
                                    <p:anim calcmode="lin" valueType="num">
                                      <p:cBhvr>
                                        <p:cTn id="43" dur="500" fill="hold"/>
                                        <p:tgtEl>
                                          <p:spTgt spid="33"/>
                                        </p:tgtEl>
                                        <p:attrNameLst>
                                          <p:attrName>ppt_h</p:attrName>
                                        </p:attrNameLst>
                                      </p:cBhvr>
                                      <p:tavLst>
                                        <p:tav tm="0">
                                          <p:val>
                                            <p:strVal val="(6*min(max(#ppt_w*#ppt_h,.3),1)-7.4)/-.7*#ppt_h"/>
                                          </p:val>
                                        </p:tav>
                                        <p:tav tm="100000">
                                          <p:val>
                                            <p:strVal val="#ppt_h"/>
                                          </p:val>
                                        </p:tav>
                                      </p:tavLst>
                                    </p:anim>
                                    <p:anim calcmode="lin" valueType="num">
                                      <p:cBhvr>
                                        <p:cTn id="44" dur="500" fill="hold"/>
                                        <p:tgtEl>
                                          <p:spTgt spid="33"/>
                                        </p:tgtEl>
                                        <p:attrNameLst>
                                          <p:attrName>ppt_x</p:attrName>
                                        </p:attrNameLst>
                                      </p:cBhvr>
                                      <p:tavLst>
                                        <p:tav tm="0">
                                          <p:val>
                                            <p:fltVal val="0.5"/>
                                          </p:val>
                                        </p:tav>
                                        <p:tav tm="100000">
                                          <p:val>
                                            <p:strVal val="#ppt_x"/>
                                          </p:val>
                                        </p:tav>
                                      </p:tavLst>
                                    </p:anim>
                                    <p:anim calcmode="lin" valueType="num">
                                      <p:cBhvr>
                                        <p:cTn id="45" dur="500" fill="hold"/>
                                        <p:tgtEl>
                                          <p:spTgt spid="33"/>
                                        </p:tgtEl>
                                        <p:attrNameLst>
                                          <p:attrName>ppt_y</p:attrName>
                                        </p:attrNameLst>
                                      </p:cBhvr>
                                      <p:tavLst>
                                        <p:tav tm="0">
                                          <p:val>
                                            <p:strVal val="1+(6*min(max(#ppt_w*#ppt_h,.3),1)-7.4)/-.7*#ppt_h/2"/>
                                          </p:val>
                                        </p:tav>
                                        <p:tav tm="100000">
                                          <p:val>
                                            <p:strVal val="#ppt_y"/>
                                          </p:val>
                                        </p:tav>
                                      </p:tavLst>
                                    </p:anim>
                                  </p:childTnLst>
                                </p:cTn>
                              </p:par>
                              <p:par>
                                <p:cTn id="46" presetID="10" presetClass="exit" presetSubtype="0" fill="hold" grpId="1" nodeType="withEffect">
                                  <p:stCondLst>
                                    <p:cond delay="650"/>
                                  </p:stCondLst>
                                  <p:childTnLst>
                                    <p:animEffect transition="out" filter="fade">
                                      <p:cBhvr>
                                        <p:cTn id="47" dur="300"/>
                                        <p:tgtEl>
                                          <p:spTgt spid="33"/>
                                        </p:tgtEl>
                                      </p:cBhvr>
                                    </p:animEffect>
                                    <p:set>
                                      <p:cBhvr>
                                        <p:cTn id="48" dur="1" fill="hold">
                                          <p:stCondLst>
                                            <p:cond delay="299"/>
                                          </p:stCondLst>
                                        </p:cTn>
                                        <p:tgtEl>
                                          <p:spTgt spid="33"/>
                                        </p:tgtEl>
                                        <p:attrNameLst>
                                          <p:attrName>style.visibility</p:attrName>
                                        </p:attrNameLst>
                                      </p:cBhvr>
                                      <p:to>
                                        <p:strVal val="hidden"/>
                                      </p:to>
                                    </p:set>
                                  </p:childTnLst>
                                </p:cTn>
                              </p:par>
                              <p:par>
                                <p:cTn id="49" presetID="6" presetClass="emph" presetSubtype="0" fill="hold" grpId="2" nodeType="withEffect">
                                  <p:stCondLst>
                                    <p:cond delay="650"/>
                                  </p:stCondLst>
                                  <p:childTnLst>
                                    <p:animScale>
                                      <p:cBhvr>
                                        <p:cTn id="50" dur="300" fill="hold"/>
                                        <p:tgtEl>
                                          <p:spTgt spid="33"/>
                                        </p:tgtEl>
                                      </p:cBhvr>
                                      <p:by x="150000" y="150000"/>
                                    </p:animScale>
                                  </p:childTnLst>
                                </p:cTn>
                              </p:par>
                            </p:childTnLst>
                          </p:cTn>
                        </p:par>
                        <p:par>
                          <p:cTn id="51" fill="hold">
                            <p:stCondLst>
                              <p:cond delay="500"/>
                            </p:stCondLst>
                            <p:childTnLst>
                              <p:par>
                                <p:cTn id="52" presetID="45" presetClass="entr" presetSubtype="0" fill="hold" grpId="0" nodeType="afterEffect">
                                  <p:stCondLst>
                                    <p:cond delay="0"/>
                                  </p:stCondLst>
                                  <p:childTnLst>
                                    <p:set>
                                      <p:cBhvr>
                                        <p:cTn id="53" dur="1" fill="hold">
                                          <p:stCondLst>
                                            <p:cond delay="0"/>
                                          </p:stCondLst>
                                        </p:cTn>
                                        <p:tgtEl>
                                          <p:spTgt spid="38"/>
                                        </p:tgtEl>
                                        <p:attrNameLst>
                                          <p:attrName>style.visibility</p:attrName>
                                        </p:attrNameLst>
                                      </p:cBhvr>
                                      <p:to>
                                        <p:strVal val="visible"/>
                                      </p:to>
                                    </p:set>
                                    <p:animEffect transition="in" filter="fade">
                                      <p:cBhvr>
                                        <p:cTn id="54" dur="500"/>
                                        <p:tgtEl>
                                          <p:spTgt spid="38"/>
                                        </p:tgtEl>
                                      </p:cBhvr>
                                    </p:animEffect>
                                    <p:anim calcmode="lin" valueType="num">
                                      <p:cBhvr>
                                        <p:cTn id="55" dur="500" fill="hold"/>
                                        <p:tgtEl>
                                          <p:spTgt spid="38"/>
                                        </p:tgtEl>
                                        <p:attrNameLst>
                                          <p:attrName>ppt_w</p:attrName>
                                        </p:attrNameLst>
                                      </p:cBhvr>
                                      <p:tavLst>
                                        <p:tav tm="0" fmla="#ppt_w*sin(2.5*pi*$)">
                                          <p:val>
                                            <p:fltVal val="0"/>
                                          </p:val>
                                        </p:tav>
                                        <p:tav tm="100000">
                                          <p:val>
                                            <p:fltVal val="1"/>
                                          </p:val>
                                        </p:tav>
                                      </p:tavLst>
                                    </p:anim>
                                    <p:anim calcmode="lin" valueType="num">
                                      <p:cBhvr>
                                        <p:cTn id="56" dur="500" fill="hold"/>
                                        <p:tgtEl>
                                          <p:spTgt spid="38"/>
                                        </p:tgtEl>
                                        <p:attrNameLst>
                                          <p:attrName>ppt_h</p:attrName>
                                        </p:attrNameLst>
                                      </p:cBhvr>
                                      <p:tavLst>
                                        <p:tav tm="0">
                                          <p:val>
                                            <p:strVal val="#ppt_h"/>
                                          </p:val>
                                        </p:tav>
                                        <p:tav tm="100000">
                                          <p:val>
                                            <p:strVal val="#ppt_h"/>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fade">
                                      <p:cBhvr>
                                        <p:cTn id="59" dur="1000"/>
                                        <p:tgtEl>
                                          <p:spTgt spid="35"/>
                                        </p:tgtEl>
                                      </p:cBhvr>
                                    </p:animEffect>
                                    <p:anim calcmode="lin" valueType="num">
                                      <p:cBhvr>
                                        <p:cTn id="60" dur="1000" fill="hold"/>
                                        <p:tgtEl>
                                          <p:spTgt spid="35"/>
                                        </p:tgtEl>
                                        <p:attrNameLst>
                                          <p:attrName>ppt_x</p:attrName>
                                        </p:attrNameLst>
                                      </p:cBhvr>
                                      <p:tavLst>
                                        <p:tav tm="0">
                                          <p:val>
                                            <p:strVal val="#ppt_x"/>
                                          </p:val>
                                        </p:tav>
                                        <p:tav tm="100000">
                                          <p:val>
                                            <p:strVal val="#ppt_x"/>
                                          </p:val>
                                        </p:tav>
                                      </p:tavLst>
                                    </p:anim>
                                    <p:anim calcmode="lin" valueType="num">
                                      <p:cBhvr>
                                        <p:cTn id="61" dur="1000" fill="hold"/>
                                        <p:tgtEl>
                                          <p:spTgt spid="35"/>
                                        </p:tgtEl>
                                        <p:attrNameLst>
                                          <p:attrName>ppt_y</p:attrName>
                                        </p:attrNameLst>
                                      </p:cBhvr>
                                      <p:tavLst>
                                        <p:tav tm="0">
                                          <p:val>
                                            <p:strVal val="#ppt_y-.1"/>
                                          </p:val>
                                        </p:tav>
                                        <p:tav tm="100000">
                                          <p:val>
                                            <p:strVal val="#ppt_y"/>
                                          </p:val>
                                        </p:tav>
                                      </p:tavLst>
                                    </p:anim>
                                  </p:childTnLst>
                                </p:cTn>
                              </p:par>
                              <p:par>
                                <p:cTn id="62" presetID="50" presetClass="entr" presetSubtype="0" decel="100000" fill="hold" grpId="0" nodeType="withEffect">
                                  <p:stCondLst>
                                    <p:cond delay="0"/>
                                  </p:stCondLst>
                                  <p:iterate type="lt">
                                    <p:tmPct val="10000"/>
                                  </p:iterate>
                                  <p:childTnLst>
                                    <p:set>
                                      <p:cBhvr>
                                        <p:cTn id="63" dur="1" fill="hold">
                                          <p:stCondLst>
                                            <p:cond delay="0"/>
                                          </p:stCondLst>
                                        </p:cTn>
                                        <p:tgtEl>
                                          <p:spTgt spid="36"/>
                                        </p:tgtEl>
                                        <p:attrNameLst>
                                          <p:attrName>style.visibility</p:attrName>
                                        </p:attrNameLst>
                                      </p:cBhvr>
                                      <p:to>
                                        <p:strVal val="visible"/>
                                      </p:to>
                                    </p:set>
                                    <p:anim calcmode="lin" valueType="num">
                                      <p:cBhvr>
                                        <p:cTn id="64" dur="750" fill="hold"/>
                                        <p:tgtEl>
                                          <p:spTgt spid="36"/>
                                        </p:tgtEl>
                                        <p:attrNameLst>
                                          <p:attrName>ppt_w</p:attrName>
                                        </p:attrNameLst>
                                      </p:cBhvr>
                                      <p:tavLst>
                                        <p:tav tm="0">
                                          <p:val>
                                            <p:strVal val="#ppt_w+.3"/>
                                          </p:val>
                                        </p:tav>
                                        <p:tav tm="100000">
                                          <p:val>
                                            <p:strVal val="#ppt_w"/>
                                          </p:val>
                                        </p:tav>
                                      </p:tavLst>
                                    </p:anim>
                                    <p:anim calcmode="lin" valueType="num">
                                      <p:cBhvr>
                                        <p:cTn id="65" dur="750" fill="hold"/>
                                        <p:tgtEl>
                                          <p:spTgt spid="36"/>
                                        </p:tgtEl>
                                        <p:attrNameLst>
                                          <p:attrName>ppt_h</p:attrName>
                                        </p:attrNameLst>
                                      </p:cBhvr>
                                      <p:tavLst>
                                        <p:tav tm="0">
                                          <p:val>
                                            <p:strVal val="#ppt_h"/>
                                          </p:val>
                                        </p:tav>
                                        <p:tav tm="100000">
                                          <p:val>
                                            <p:strVal val="#ppt_h"/>
                                          </p:val>
                                        </p:tav>
                                      </p:tavLst>
                                    </p:anim>
                                    <p:animEffect transition="in" filter="fade">
                                      <p:cBhvr>
                                        <p:cTn id="66" dur="750"/>
                                        <p:tgtEl>
                                          <p:spTgt spid="36"/>
                                        </p:tgtEl>
                                      </p:cBhvr>
                                    </p:animEffect>
                                  </p:childTnLst>
                                </p:cTn>
                              </p:par>
                            </p:childTnLst>
                          </p:cTn>
                        </p:par>
                        <p:par>
                          <p:cTn id="67" fill="hold">
                            <p:stCondLst>
                              <p:cond delay="1200"/>
                            </p:stCondLst>
                            <p:childTnLst>
                              <p:par>
                                <p:cTn id="68" presetID="22" presetClass="entr" presetSubtype="1" fill="hold" grpId="0" nodeType="afterEffect">
                                  <p:stCondLst>
                                    <p:cond delay="0"/>
                                  </p:stCondLst>
                                  <p:childTnLst>
                                    <p:set>
                                      <p:cBhvr>
                                        <p:cTn id="69" dur="1" fill="hold">
                                          <p:stCondLst>
                                            <p:cond delay="0"/>
                                          </p:stCondLst>
                                        </p:cTn>
                                        <p:tgtEl>
                                          <p:spTgt spid="37"/>
                                        </p:tgtEl>
                                        <p:attrNameLst>
                                          <p:attrName>style.visibility</p:attrName>
                                        </p:attrNameLst>
                                      </p:cBhvr>
                                      <p:to>
                                        <p:strVal val="visible"/>
                                      </p:to>
                                    </p:set>
                                    <p:animEffect transition="in" filter="wipe(up)">
                                      <p:cBhvr>
                                        <p:cTn id="7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1" grpId="1" animBg="1"/>
      <p:bldP spid="31" grpId="2" animBg="1"/>
      <p:bldP spid="32" grpId="0" animBg="1"/>
      <p:bldP spid="32" grpId="1" animBg="1"/>
      <p:bldP spid="32" grpId="2" animBg="1"/>
      <p:bldP spid="33" grpId="0" animBg="1"/>
      <p:bldP spid="33" grpId="1" animBg="1"/>
      <p:bldP spid="33" grpId="2" animBg="1"/>
      <p:bldP spid="34" grpId="0" animBg="1"/>
      <p:bldP spid="34" grpId="1" animBg="1"/>
      <p:bldP spid="34" grpId="2" animBg="1"/>
      <p:bldP spid="35" grpId="0"/>
      <p:bldP spid="36" grpId="0"/>
      <p:bldP spid="37" grpId="0"/>
      <p:bldP spid="38" grpId="0" animBg="1"/>
      <p:bldP spid="4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29497" y="-29497"/>
            <a:ext cx="5233885" cy="3834581"/>
            <a:chOff x="-29497" y="-29497"/>
            <a:chExt cx="5233885" cy="3834581"/>
          </a:xfrm>
        </p:grpSpPr>
        <p:pic>
          <p:nvPicPr>
            <p:cNvPr id="64" name="图片 63"/>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65" name="矩形 64"/>
            <p:cNvSpPr/>
            <p:nvPr/>
          </p:nvSpPr>
          <p:spPr>
            <a:xfrm>
              <a:off x="323143" y="340453"/>
              <a:ext cx="4881245"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创建单元测试</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2" name="文本框 1"/>
          <p:cNvSpPr txBox="1"/>
          <p:nvPr/>
        </p:nvSpPr>
        <p:spPr>
          <a:xfrm>
            <a:off x="1386840" y="781050"/>
            <a:ext cx="9342120" cy="5323205"/>
          </a:xfrm>
          <a:prstGeom prst="rect">
            <a:avLst/>
          </a:prstGeom>
          <a:noFill/>
        </p:spPr>
        <p:txBody>
          <a:bodyPr wrap="square" rtlCol="0" anchor="t">
            <a:spAutoFit/>
          </a:bodyPr>
          <a:p>
            <a:r>
              <a:rPr lang="zh-CN" altLang="en-US" sz="3200" b="1"/>
              <a:t>创建单元测试大致可以分为两类</a:t>
            </a:r>
            <a:r>
              <a:rPr lang="zh-CN" altLang="en-US" sz="3200"/>
              <a:t>： </a:t>
            </a:r>
            <a:endParaRPr lang="zh-CN" altLang="en-US" sz="3200"/>
          </a:p>
          <a:p>
            <a:r>
              <a:rPr lang="zh-CN" altLang="en-US" sz="2800" b="1"/>
              <a:t>  一、  整体测试</a:t>
            </a:r>
            <a:endParaRPr lang="zh-CN" altLang="en-US" sz="2800"/>
          </a:p>
          <a:p>
            <a:r>
              <a:rPr lang="en-US" altLang="zh-CN" sz="2800"/>
              <a:t>	</a:t>
            </a:r>
            <a:r>
              <a:rPr lang="zh-CN" altLang="en-US" sz="2800"/>
              <a:t>在类名称上右击鼠标，在下拉菜单中点击创建单元测试选项就可以为整个类创建单元测试了。</a:t>
            </a:r>
            <a:endParaRPr lang="zh-CN" altLang="en-US" sz="2800"/>
          </a:p>
          <a:p>
            <a:r>
              <a:rPr lang="en-US" altLang="zh-CN" sz="2800"/>
              <a:t>	</a:t>
            </a:r>
            <a:r>
              <a:rPr lang="zh-CN" altLang="en-US" sz="2800"/>
              <a:t>这时它会为整个类可以被测试的内容全部添加测试方法。开发人员直接在这些自动生成的测试方法中添加单元测试代码就可以了。</a:t>
            </a:r>
            <a:endParaRPr lang="zh-CN" altLang="en-US" sz="2800"/>
          </a:p>
          <a:p>
            <a:r>
              <a:rPr lang="zh-CN" altLang="en-US" sz="2800"/>
              <a:t> </a:t>
            </a:r>
            <a:r>
              <a:rPr lang="zh-CN" altLang="en-US" sz="2800" b="1"/>
              <a:t>二、​单独测试</a:t>
            </a:r>
            <a:endParaRPr lang="zh-CN" altLang="en-US" sz="2800"/>
          </a:p>
          <a:p>
            <a:r>
              <a:rPr lang="en-US" altLang="zh-CN" sz="2800"/>
              <a:t>	</a:t>
            </a:r>
            <a:r>
              <a:rPr lang="zh-CN" altLang="en-US" sz="2800"/>
              <a:t>如果只想单独对某个方法、属性、字段进行测试，则可以将鼠标焦点放在这个待测试的项目名称之上，然后点击鼠标右键，在右键菜单中选择创建单元测试选项。这样就可以单独为某个方法创建单元测试了。</a:t>
            </a:r>
            <a:endParaRPr lang="zh-CN" altLang="en-US" sz="2800"/>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29497" y="-29497"/>
            <a:ext cx="9725240" cy="3834581"/>
            <a:chOff x="-29497" y="-29497"/>
            <a:chExt cx="9725240" cy="3834581"/>
          </a:xfrm>
        </p:grpSpPr>
        <p:pic>
          <p:nvPicPr>
            <p:cNvPr id="64" name="图片 63"/>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65" name="矩形 64"/>
            <p:cNvSpPr/>
            <p:nvPr/>
          </p:nvSpPr>
          <p:spPr>
            <a:xfrm>
              <a:off x="323143" y="340453"/>
              <a:ext cx="9372600"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编写单元测试代码，并且运行单元测试</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3" name="文本框 2"/>
          <p:cNvSpPr txBox="1"/>
          <p:nvPr/>
        </p:nvSpPr>
        <p:spPr>
          <a:xfrm>
            <a:off x="1386840" y="1304290"/>
            <a:ext cx="8066405" cy="1814830"/>
          </a:xfrm>
          <a:prstGeom prst="rect">
            <a:avLst/>
          </a:prstGeom>
          <a:noFill/>
        </p:spPr>
        <p:txBody>
          <a:bodyPr wrap="square" rtlCol="0" anchor="t">
            <a:spAutoFit/>
          </a:bodyPr>
          <a:p>
            <a:r>
              <a:rPr lang="zh-CN" altLang="en-US" sz="2800" b="1" dirty="0">
                <a:latin typeface="方正风雅宋简体" panose="02000000000000000000" pitchFamily="2" charset="-122"/>
                <a:ea typeface="方正风雅宋简体" panose="02000000000000000000" pitchFamily="2" charset="-122"/>
                <a:sym typeface="+mn-ea"/>
              </a:rPr>
              <a:t>编写单元测试代码</a:t>
            </a:r>
            <a:r>
              <a:rPr lang="en-US" altLang="zh-CN" sz="2800" b="1" dirty="0">
                <a:latin typeface="方正风雅宋简体" panose="02000000000000000000" pitchFamily="2" charset="-122"/>
                <a:ea typeface="方正风雅宋简体" panose="02000000000000000000" pitchFamily="2" charset="-122"/>
                <a:sym typeface="+mn-ea"/>
              </a:rPr>
              <a:t>:</a:t>
            </a:r>
            <a:endParaRPr lang="en-US" altLang="zh-CN" sz="2800" b="1" dirty="0">
              <a:latin typeface="方正风雅宋简体" panose="02000000000000000000" pitchFamily="2" charset="-122"/>
              <a:ea typeface="方正风雅宋简体" panose="02000000000000000000" pitchFamily="2" charset="-122"/>
              <a:sym typeface="+mn-ea"/>
            </a:endParaRPr>
          </a:p>
          <a:p>
            <a:r>
              <a:rPr lang="en-US" altLang="zh-CN" b="1" dirty="0">
                <a:latin typeface="方正风雅宋简体" panose="02000000000000000000" pitchFamily="2" charset="-122"/>
                <a:ea typeface="方正风雅宋简体" panose="02000000000000000000" pitchFamily="2" charset="-122"/>
                <a:sym typeface="+mn-ea"/>
              </a:rPr>
              <a:t>	</a:t>
            </a:r>
            <a:r>
              <a:rPr lang="zh-CN" altLang="en-US" sz="2800"/>
              <a:t>创建完单元测试之后，就可以为单元测试编写测试代码了。具体的测试代码的编写标准会在第四节中介绍。</a:t>
            </a:r>
            <a:endParaRPr lang="zh-CN" altLang="en-US" sz="2800"/>
          </a:p>
        </p:txBody>
      </p:sp>
      <p:sp>
        <p:nvSpPr>
          <p:cNvPr id="6" name="文本框 5"/>
          <p:cNvSpPr txBox="1"/>
          <p:nvPr/>
        </p:nvSpPr>
        <p:spPr>
          <a:xfrm>
            <a:off x="1386840" y="3805555"/>
            <a:ext cx="8067040" cy="1814830"/>
          </a:xfrm>
          <a:prstGeom prst="rect">
            <a:avLst/>
          </a:prstGeom>
          <a:noFill/>
        </p:spPr>
        <p:txBody>
          <a:bodyPr wrap="square" rtlCol="0" anchor="t">
            <a:spAutoFit/>
          </a:bodyPr>
          <a:p>
            <a:r>
              <a:rPr lang="zh-CN" altLang="en-US" sz="2800" b="1" dirty="0">
                <a:latin typeface="方正风雅宋简体" panose="02000000000000000000" pitchFamily="2" charset="-122"/>
                <a:ea typeface="方正风雅宋简体" panose="02000000000000000000" pitchFamily="2" charset="-122"/>
                <a:sym typeface="+mn-ea"/>
              </a:rPr>
              <a:t>运行单元测试</a:t>
            </a:r>
            <a:r>
              <a:rPr lang="en-US" altLang="zh-CN" sz="2800" b="1" dirty="0">
                <a:latin typeface="方正风雅宋简体" panose="02000000000000000000" pitchFamily="2" charset="-122"/>
                <a:ea typeface="方正风雅宋简体" panose="02000000000000000000" pitchFamily="2" charset="-122"/>
                <a:sym typeface="+mn-ea"/>
              </a:rPr>
              <a:t>:</a:t>
            </a:r>
            <a:endParaRPr lang="en-US" altLang="zh-CN" sz="2800" b="1" dirty="0">
              <a:latin typeface="方正风雅宋简体" panose="02000000000000000000" pitchFamily="2" charset="-122"/>
              <a:ea typeface="方正风雅宋简体" panose="02000000000000000000" pitchFamily="2" charset="-122"/>
              <a:sym typeface="+mn-ea"/>
            </a:endParaRPr>
          </a:p>
          <a:p>
            <a:r>
              <a:rPr lang="en-US" altLang="zh-CN" sz="2800" b="1" dirty="0">
                <a:latin typeface="方正风雅宋简体" panose="02000000000000000000" pitchFamily="2" charset="-122"/>
                <a:ea typeface="方正风雅宋简体" panose="02000000000000000000" pitchFamily="2" charset="-122"/>
                <a:sym typeface="+mn-ea"/>
              </a:rPr>
              <a:t>	</a:t>
            </a:r>
            <a:r>
              <a:rPr lang="zh-CN" altLang="en-US" sz="2800">
                <a:sym typeface="+mn-ea"/>
              </a:rPr>
              <a:t>需要运行单元测试的时候，需要打开测试管理器窗口。该窗口可以通过菜单中的“测试”－“窗口”——“测试管理器”来打开。</a:t>
            </a:r>
            <a:endParaRPr lang="zh-CN" altLang="en-US" sz="280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47912" y="-11082"/>
            <a:ext cx="5233885" cy="3834581"/>
            <a:chOff x="-29497" y="-29497"/>
            <a:chExt cx="5233885" cy="3834581"/>
          </a:xfrm>
        </p:grpSpPr>
        <p:pic>
          <p:nvPicPr>
            <p:cNvPr id="64" name="图片 63"/>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65" name="矩形 64"/>
            <p:cNvSpPr/>
            <p:nvPr/>
          </p:nvSpPr>
          <p:spPr>
            <a:xfrm>
              <a:off x="323143" y="340453"/>
              <a:ext cx="4881245"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如何单元测试</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2" name="文本框 1"/>
          <p:cNvSpPr txBox="1"/>
          <p:nvPr/>
        </p:nvSpPr>
        <p:spPr>
          <a:xfrm>
            <a:off x="1177925" y="942340"/>
            <a:ext cx="6936105" cy="829945"/>
          </a:xfrm>
          <a:prstGeom prst="rect">
            <a:avLst/>
          </a:prstGeom>
          <a:noFill/>
        </p:spPr>
        <p:txBody>
          <a:bodyPr wrap="square" rtlCol="0" anchor="t">
            <a:spAutoFit/>
          </a:bodyPr>
          <a:p>
            <a:r>
              <a:rPr lang="zh-CN" altLang="en-US" sz="2400" b="1"/>
              <a:t>第一步，添加测试的jar包，有3.8的，有4.0自己选择，右键-----》</a:t>
            </a:r>
            <a:endParaRPr lang="zh-CN" altLang="en-US" sz="2400" b="1"/>
          </a:p>
        </p:txBody>
      </p:sp>
      <p:pic>
        <p:nvPicPr>
          <p:cNvPr id="3" name="图片 2" descr="2EO%%9I3%$`}W%LGFTD)VSR"/>
          <p:cNvPicPr>
            <a:picLocks noChangeAspect="1"/>
          </p:cNvPicPr>
          <p:nvPr/>
        </p:nvPicPr>
        <p:blipFill>
          <a:blip r:embed="rId2"/>
          <a:stretch>
            <a:fillRect/>
          </a:stretch>
        </p:blipFill>
        <p:spPr>
          <a:xfrm>
            <a:off x="900430" y="1772285"/>
            <a:ext cx="9441815" cy="43046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47912" y="-11082"/>
            <a:ext cx="5233885" cy="3834581"/>
            <a:chOff x="-29497" y="-29497"/>
            <a:chExt cx="5233885" cy="3834581"/>
          </a:xfrm>
        </p:grpSpPr>
        <p:pic>
          <p:nvPicPr>
            <p:cNvPr id="64" name="图片 63"/>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65" name="矩形 64"/>
            <p:cNvSpPr/>
            <p:nvPr/>
          </p:nvSpPr>
          <p:spPr>
            <a:xfrm>
              <a:off x="323143" y="340453"/>
              <a:ext cx="4881245"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如何单元测试</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2" name="文本框 1"/>
          <p:cNvSpPr txBox="1"/>
          <p:nvPr/>
        </p:nvSpPr>
        <p:spPr>
          <a:xfrm>
            <a:off x="1177925" y="942340"/>
            <a:ext cx="10492105" cy="460375"/>
          </a:xfrm>
          <a:prstGeom prst="rect">
            <a:avLst/>
          </a:prstGeom>
          <a:noFill/>
        </p:spPr>
        <p:txBody>
          <a:bodyPr wrap="square" rtlCol="0" anchor="t">
            <a:spAutoFit/>
          </a:bodyPr>
          <a:p>
            <a:r>
              <a:rPr lang="zh-CN" altLang="en-US" sz="2400" b="1"/>
              <a:t>第二步，打开后出现一个对话框，如图所示，选择右边的</a:t>
            </a:r>
            <a:r>
              <a:rPr lang="en-US" altLang="zh-CN" sz="2400" b="1"/>
              <a:t>ADD LIBRARY</a:t>
            </a:r>
            <a:r>
              <a:rPr lang="zh-CN" altLang="en-US" sz="2400" b="1"/>
              <a:t>：</a:t>
            </a:r>
            <a:endParaRPr lang="zh-CN" altLang="en-US" sz="2400" b="1"/>
          </a:p>
        </p:txBody>
      </p:sp>
      <p:pic>
        <p:nvPicPr>
          <p:cNvPr id="4" name="图片 3" descr="XNCREY9OZ8J]YE]]QSJ]VOT"/>
          <p:cNvPicPr>
            <a:picLocks noChangeAspect="1"/>
          </p:cNvPicPr>
          <p:nvPr/>
        </p:nvPicPr>
        <p:blipFill>
          <a:blip r:embed="rId2"/>
          <a:stretch>
            <a:fillRect/>
          </a:stretch>
        </p:blipFill>
        <p:spPr>
          <a:xfrm>
            <a:off x="1275715" y="1402715"/>
            <a:ext cx="9263380" cy="51714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47912" y="-11082"/>
            <a:ext cx="5233885" cy="3834581"/>
            <a:chOff x="-29497" y="-29497"/>
            <a:chExt cx="5233885" cy="3834581"/>
          </a:xfrm>
        </p:grpSpPr>
        <p:pic>
          <p:nvPicPr>
            <p:cNvPr id="64" name="图片 63"/>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65" name="矩形 64"/>
            <p:cNvSpPr/>
            <p:nvPr/>
          </p:nvSpPr>
          <p:spPr>
            <a:xfrm>
              <a:off x="323143" y="340453"/>
              <a:ext cx="4881245"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如何单元测试</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2" name="文本框 1"/>
          <p:cNvSpPr txBox="1"/>
          <p:nvPr/>
        </p:nvSpPr>
        <p:spPr>
          <a:xfrm>
            <a:off x="1177925" y="942340"/>
            <a:ext cx="6936105" cy="460375"/>
          </a:xfrm>
          <a:prstGeom prst="rect">
            <a:avLst/>
          </a:prstGeom>
          <a:noFill/>
        </p:spPr>
        <p:txBody>
          <a:bodyPr wrap="square" rtlCol="0" anchor="t">
            <a:spAutoFit/>
          </a:bodyPr>
          <a:p>
            <a:r>
              <a:rPr lang="zh-CN" altLang="en-US" sz="2400" b="1"/>
              <a:t>第三步，选择junit，然后点击下一步，如图所示：</a:t>
            </a:r>
            <a:endParaRPr lang="zh-CN" altLang="en-US" sz="2400" b="1"/>
          </a:p>
        </p:txBody>
      </p:sp>
      <p:pic>
        <p:nvPicPr>
          <p:cNvPr id="4" name="图片 3" descr="@0_6R1GNM%[E({7X~XAU1FS"/>
          <p:cNvPicPr>
            <a:picLocks noChangeAspect="1"/>
          </p:cNvPicPr>
          <p:nvPr/>
        </p:nvPicPr>
        <p:blipFill>
          <a:blip r:embed="rId2"/>
          <a:stretch>
            <a:fillRect/>
          </a:stretch>
        </p:blipFill>
        <p:spPr>
          <a:xfrm>
            <a:off x="1177925" y="1403350"/>
            <a:ext cx="9085580" cy="52216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47912" y="-11082"/>
            <a:ext cx="5233885" cy="3834581"/>
            <a:chOff x="-29497" y="-29497"/>
            <a:chExt cx="5233885" cy="3834581"/>
          </a:xfrm>
        </p:grpSpPr>
        <p:pic>
          <p:nvPicPr>
            <p:cNvPr id="64" name="图片 63"/>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65" name="矩形 64"/>
            <p:cNvSpPr/>
            <p:nvPr/>
          </p:nvSpPr>
          <p:spPr>
            <a:xfrm>
              <a:off x="323143" y="340453"/>
              <a:ext cx="4881245"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如何单元测试</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2" name="文本框 1"/>
          <p:cNvSpPr txBox="1"/>
          <p:nvPr/>
        </p:nvSpPr>
        <p:spPr>
          <a:xfrm>
            <a:off x="1177925" y="942340"/>
            <a:ext cx="10492105" cy="829945"/>
          </a:xfrm>
          <a:prstGeom prst="rect">
            <a:avLst/>
          </a:prstGeom>
          <a:noFill/>
        </p:spPr>
        <p:txBody>
          <a:bodyPr wrap="square" rtlCol="0" anchor="t">
            <a:spAutoFit/>
          </a:bodyPr>
          <a:p>
            <a:r>
              <a:rPr sz="2400" b="1"/>
              <a:t>第五步，执行上面后会出现一个新的页面，这个页面可以选择junit的版本，这了我们选择</a:t>
            </a:r>
            <a:r>
              <a:rPr lang="en-US" sz="2400" b="1"/>
              <a:t>5</a:t>
            </a:r>
            <a:r>
              <a:rPr sz="2400" b="1"/>
              <a:t>.0的，完后单击完成，如图</a:t>
            </a:r>
            <a:r>
              <a:rPr lang="zh-CN" sz="2400" b="1"/>
              <a:t>：</a:t>
            </a:r>
            <a:endParaRPr lang="zh-CN" sz="2400" b="1"/>
          </a:p>
        </p:txBody>
      </p:sp>
      <p:pic>
        <p:nvPicPr>
          <p:cNvPr id="3" name="图片 2" descr="E@G2T_UX$_T%_DH7XV7DMXW"/>
          <p:cNvPicPr>
            <a:picLocks noChangeAspect="1"/>
          </p:cNvPicPr>
          <p:nvPr/>
        </p:nvPicPr>
        <p:blipFill>
          <a:blip r:embed="rId2"/>
          <a:stretch>
            <a:fillRect/>
          </a:stretch>
        </p:blipFill>
        <p:spPr>
          <a:xfrm>
            <a:off x="1368425" y="1772285"/>
            <a:ext cx="9906635" cy="46761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47912" y="-11082"/>
            <a:ext cx="8908630" cy="3834581"/>
            <a:chOff x="-29497" y="-29497"/>
            <a:chExt cx="8908630" cy="3834581"/>
          </a:xfrm>
        </p:grpSpPr>
        <p:pic>
          <p:nvPicPr>
            <p:cNvPr id="64" name="图片 63"/>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65" name="矩形 64"/>
            <p:cNvSpPr/>
            <p:nvPr/>
          </p:nvSpPr>
          <p:spPr>
            <a:xfrm>
              <a:off x="323143" y="340453"/>
              <a:ext cx="8555990"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如何单元测试，及测试结果的查看</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2" name="文本框 1"/>
          <p:cNvSpPr txBox="1"/>
          <p:nvPr/>
        </p:nvSpPr>
        <p:spPr>
          <a:xfrm>
            <a:off x="305435" y="942340"/>
            <a:ext cx="11364595" cy="1198880"/>
          </a:xfrm>
          <a:prstGeom prst="rect">
            <a:avLst/>
          </a:prstGeom>
          <a:noFill/>
        </p:spPr>
        <p:txBody>
          <a:bodyPr wrap="square" rtlCol="0" anchor="t">
            <a:spAutoFit/>
          </a:bodyPr>
          <a:p>
            <a:r>
              <a:rPr sz="2400" b="1"/>
              <a:t>第六步，这时候会在第一个对话框里面看到测试的jar包，完成后JAR包配置结束</a:t>
            </a:r>
            <a:r>
              <a:rPr lang="zh-CN" sz="2400" b="1"/>
              <a:t>。之后</a:t>
            </a:r>
            <a:r>
              <a:rPr sz="2400" b="1"/>
              <a:t>很简单在方法上添加test</a:t>
            </a:r>
            <a:r>
              <a:rPr lang="zh-CN" sz="2400" b="1"/>
              <a:t>类</a:t>
            </a:r>
            <a:r>
              <a:rPr sz="2400" b="1"/>
              <a:t>即可，然后双击选择方法，右键---》单元测试运行</a:t>
            </a:r>
            <a:r>
              <a:rPr lang="zh-CN" sz="2400" b="1"/>
              <a:t>。测试结果可通过</a:t>
            </a:r>
            <a:r>
              <a:rPr lang="en-US" altLang="zh-CN" sz="2400" b="1"/>
              <a:t>“</a:t>
            </a:r>
            <a:r>
              <a:rPr lang="zh-CN" sz="2400" b="1"/>
              <a:t>测试</a:t>
            </a:r>
            <a:r>
              <a:rPr lang="en-US" altLang="zh-CN" sz="2400" b="1"/>
              <a:t>”-“</a:t>
            </a:r>
            <a:r>
              <a:rPr lang="zh-CN" altLang="en-US" sz="2400" b="1"/>
              <a:t>窗口</a:t>
            </a:r>
            <a:r>
              <a:rPr lang="en-US" altLang="zh-CN" sz="2400" b="1"/>
              <a:t>”</a:t>
            </a:r>
            <a:r>
              <a:rPr lang="zh-CN" altLang="en-US" sz="2400" b="1"/>
              <a:t>打开</a:t>
            </a:r>
            <a:endParaRPr lang="zh-CN" altLang="en-US" sz="2400" b="1"/>
          </a:p>
        </p:txBody>
      </p:sp>
      <p:pic>
        <p:nvPicPr>
          <p:cNvPr id="4" name="图片 3" descr="U)%PO4J%8}`$%U{BIK9P@Z8"/>
          <p:cNvPicPr>
            <a:picLocks noChangeAspect="1"/>
          </p:cNvPicPr>
          <p:nvPr/>
        </p:nvPicPr>
        <p:blipFill>
          <a:blip r:embed="rId2"/>
          <a:stretch>
            <a:fillRect/>
          </a:stretch>
        </p:blipFill>
        <p:spPr>
          <a:xfrm>
            <a:off x="304800" y="2141220"/>
            <a:ext cx="5142865" cy="3902075"/>
          </a:xfrm>
          <a:prstGeom prst="rect">
            <a:avLst/>
          </a:prstGeom>
        </p:spPr>
      </p:pic>
      <p:pic>
        <p:nvPicPr>
          <p:cNvPr id="5" name="图片 4" descr="H~FH`VD412YDDFD0]M_1{2Q"/>
          <p:cNvPicPr>
            <a:picLocks noChangeAspect="1"/>
          </p:cNvPicPr>
          <p:nvPr/>
        </p:nvPicPr>
        <p:blipFill>
          <a:blip r:embed="rId3"/>
          <a:stretch>
            <a:fillRect/>
          </a:stretch>
        </p:blipFill>
        <p:spPr>
          <a:xfrm>
            <a:off x="5447665" y="1772285"/>
            <a:ext cx="6422390" cy="48952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47912" y="-11082"/>
            <a:ext cx="4825580" cy="3834581"/>
            <a:chOff x="-29497" y="-29497"/>
            <a:chExt cx="4825580" cy="3834581"/>
          </a:xfrm>
        </p:grpSpPr>
        <p:pic>
          <p:nvPicPr>
            <p:cNvPr id="64" name="图片 63"/>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65" name="矩形 64"/>
            <p:cNvSpPr/>
            <p:nvPr/>
          </p:nvSpPr>
          <p:spPr>
            <a:xfrm>
              <a:off x="323143" y="340453"/>
              <a:ext cx="4472940"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代码覆盖率</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2" name="文本框 1"/>
          <p:cNvSpPr txBox="1"/>
          <p:nvPr/>
        </p:nvSpPr>
        <p:spPr>
          <a:xfrm>
            <a:off x="1368425" y="1289685"/>
            <a:ext cx="5914390" cy="3969385"/>
          </a:xfrm>
          <a:prstGeom prst="rect">
            <a:avLst/>
          </a:prstGeom>
          <a:noFill/>
        </p:spPr>
        <p:txBody>
          <a:bodyPr wrap="square" rtlCol="0" anchor="t">
            <a:spAutoFit/>
          </a:bodyPr>
          <a:p>
            <a:r>
              <a:rPr lang="zh-CN" altLang="en-US" sz="2800" b="1"/>
              <a:t>代码覆盖率：</a:t>
            </a:r>
            <a:endParaRPr lang="zh-CN" altLang="en-US" sz="2800" b="1"/>
          </a:p>
          <a:p>
            <a:r>
              <a:rPr lang="en-US" altLang="zh-CN" sz="2800" b="1"/>
              <a:t>	</a:t>
            </a:r>
            <a:r>
              <a:rPr lang="zh-CN" altLang="en-US" sz="2800" b="1"/>
              <a:t>其实就是测试代码所运行到的</a:t>
            </a:r>
            <a:r>
              <a:rPr lang="en-US" altLang="zh-CN" sz="2800" b="1"/>
              <a:t>	</a:t>
            </a:r>
            <a:r>
              <a:rPr lang="zh-CN" altLang="en-US" sz="2800" b="1"/>
              <a:t>实际程序路径的覆盖率。</a:t>
            </a:r>
            <a:endParaRPr lang="zh-CN" altLang="en-US" sz="2800" b="1"/>
          </a:p>
          <a:p>
            <a:endParaRPr lang="zh-CN" altLang="en-US" sz="2800" b="1"/>
          </a:p>
          <a:p>
            <a:r>
              <a:rPr lang="zh-CN" altLang="en-US" sz="2800" b="1"/>
              <a:t>在实际程序中可能会有很多的循环、判断等分支路径。</a:t>
            </a:r>
            <a:endParaRPr lang="zh-CN" altLang="en-US" sz="2800" b="1"/>
          </a:p>
          <a:p>
            <a:endParaRPr lang="zh-CN" altLang="en-US" sz="2800" b="1"/>
          </a:p>
          <a:p>
            <a:r>
              <a:rPr lang="zh-CN" altLang="en-US" sz="2800" b="1"/>
              <a:t>一个好的单元测试应该能够将所有可能的路径都将走到</a:t>
            </a:r>
            <a:endParaRPr lang="zh-CN" altLang="en-US" sz="2800"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t="23254" b="11832"/>
          <a:stretch>
            <a:fillRect/>
          </a:stretch>
        </p:blipFill>
        <p:spPr>
          <a:xfrm rot="10800000">
            <a:off x="4351268" y="-983884"/>
            <a:ext cx="8540439" cy="7841884"/>
          </a:xfrm>
          <a:prstGeom prst="rect">
            <a:avLst/>
          </a:prstGeom>
        </p:spPr>
      </p:pic>
      <p:sp>
        <p:nvSpPr>
          <p:cNvPr id="22" name="任意多边形 21"/>
          <p:cNvSpPr/>
          <p:nvPr/>
        </p:nvSpPr>
        <p:spPr>
          <a:xfrm>
            <a:off x="2709735" y="1751719"/>
            <a:ext cx="378006" cy="651735"/>
          </a:xfrm>
          <a:custGeom>
            <a:avLst/>
            <a:gdLst>
              <a:gd name="connsiteX0" fmla="*/ 338633 w 338633"/>
              <a:gd name="connsiteY0" fmla="*/ 0 h 583851"/>
              <a:gd name="connsiteX1" fmla="*/ 338633 w 338633"/>
              <a:gd name="connsiteY1" fmla="*/ 167751 h 583851"/>
              <a:gd name="connsiteX2" fmla="*/ 97295 w 338633"/>
              <a:gd name="connsiteY2" fmla="*/ 583851 h 583851"/>
              <a:gd name="connsiteX3" fmla="*/ 0 w 338633"/>
              <a:gd name="connsiteY3" fmla="*/ 583851 h 583851"/>
              <a:gd name="connsiteX4" fmla="*/ 338633 w 338633"/>
              <a:gd name="connsiteY4" fmla="*/ 0 h 583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633" h="583851">
                <a:moveTo>
                  <a:pt x="338633" y="0"/>
                </a:moveTo>
                <a:lnTo>
                  <a:pt x="338633" y="167751"/>
                </a:lnTo>
                <a:lnTo>
                  <a:pt x="97295" y="583851"/>
                </a:lnTo>
                <a:lnTo>
                  <a:pt x="0" y="583851"/>
                </a:lnTo>
                <a:lnTo>
                  <a:pt x="338633"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1594691" y="1425419"/>
            <a:ext cx="3364603" cy="2900520"/>
          </a:xfrm>
          <a:custGeom>
            <a:avLst/>
            <a:gdLst>
              <a:gd name="connsiteX0" fmla="*/ 1507074 w 3014148"/>
              <a:gd name="connsiteY0" fmla="*/ 0 h 2598404"/>
              <a:gd name="connsiteX1" fmla="*/ 3014148 w 3014148"/>
              <a:gd name="connsiteY1" fmla="*/ 2598404 h 2598404"/>
              <a:gd name="connsiteX2" fmla="*/ 0 w 3014148"/>
              <a:gd name="connsiteY2" fmla="*/ 2598404 h 2598404"/>
              <a:gd name="connsiteX3" fmla="*/ 304277 w 3014148"/>
              <a:gd name="connsiteY3" fmla="*/ 2073789 h 2598404"/>
              <a:gd name="connsiteX4" fmla="*/ 401572 w 3014148"/>
              <a:gd name="connsiteY4" fmla="*/ 2073789 h 2598404"/>
              <a:gd name="connsiteX5" fmla="*/ 142700 w 3014148"/>
              <a:gd name="connsiteY5" fmla="*/ 2520120 h 2598404"/>
              <a:gd name="connsiteX6" fmla="*/ 2871448 w 3014148"/>
              <a:gd name="connsiteY6" fmla="*/ 2520120 h 2598404"/>
              <a:gd name="connsiteX7" fmla="*/ 1507074 w 3014148"/>
              <a:gd name="connsiteY7" fmla="*/ 167752 h 2598404"/>
              <a:gd name="connsiteX8" fmla="*/ 1337534 w 3014148"/>
              <a:gd name="connsiteY8" fmla="*/ 460062 h 2598404"/>
              <a:gd name="connsiteX9" fmla="*/ 1337534 w 3014148"/>
              <a:gd name="connsiteY9" fmla="*/ 292311 h 2598404"/>
              <a:gd name="connsiteX10" fmla="*/ 1507074 w 3014148"/>
              <a:gd name="connsiteY10" fmla="*/ 0 h 2598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14148" h="2598404">
                <a:moveTo>
                  <a:pt x="1507074" y="0"/>
                </a:moveTo>
                <a:lnTo>
                  <a:pt x="3014148" y="2598404"/>
                </a:lnTo>
                <a:lnTo>
                  <a:pt x="0" y="2598404"/>
                </a:lnTo>
                <a:lnTo>
                  <a:pt x="304277" y="2073789"/>
                </a:lnTo>
                <a:lnTo>
                  <a:pt x="401572" y="2073789"/>
                </a:lnTo>
                <a:lnTo>
                  <a:pt x="142700" y="2520120"/>
                </a:lnTo>
                <a:lnTo>
                  <a:pt x="2871448" y="2520120"/>
                </a:lnTo>
                <a:lnTo>
                  <a:pt x="1507074" y="167752"/>
                </a:lnTo>
                <a:lnTo>
                  <a:pt x="1337534" y="460062"/>
                </a:lnTo>
                <a:lnTo>
                  <a:pt x="1337534" y="292311"/>
                </a:lnTo>
                <a:lnTo>
                  <a:pt x="1507074"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p:nvPr/>
        </p:nvCxnSpPr>
        <p:spPr>
          <a:xfrm flipH="1">
            <a:off x="3773094" y="1180051"/>
            <a:ext cx="461897" cy="873859"/>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H="1">
            <a:off x="2079228" y="4402991"/>
            <a:ext cx="461897" cy="873859"/>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a:off x="4004042" y="1616980"/>
            <a:ext cx="230948" cy="436929"/>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H="1">
            <a:off x="2022257" y="4236402"/>
            <a:ext cx="230948" cy="436929"/>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等腰三角形 7"/>
          <p:cNvSpPr/>
          <p:nvPr/>
        </p:nvSpPr>
        <p:spPr>
          <a:xfrm>
            <a:off x="3087740" y="1781205"/>
            <a:ext cx="390989" cy="337060"/>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a:off x="2134530" y="4588955"/>
            <a:ext cx="291120" cy="250965"/>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rot="10800000">
            <a:off x="1327354" y="3266587"/>
            <a:ext cx="271271" cy="233855"/>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752653" y="2278854"/>
            <a:ext cx="2016166" cy="1200329"/>
          </a:xfrm>
          <a:prstGeom prst="rect">
            <a:avLst/>
          </a:prstGeom>
          <a:noFill/>
        </p:spPr>
        <p:txBody>
          <a:bodyPr wrap="square" rtlCol="0">
            <a:spAutoFit/>
          </a:bodyPr>
          <a:lstStyle/>
          <a:p>
            <a:pPr algn="dist"/>
            <a:r>
              <a:rPr lang="zh-CN" altLang="en-US" sz="72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rPr>
              <a:t>目录</a:t>
            </a:r>
            <a:endParaRPr lang="zh-CN" altLang="en-US" sz="7200" dirty="0">
              <a:solidFill>
                <a:schemeClr val="tx1">
                  <a:lumMod val="75000"/>
                  <a:lumOff val="25000"/>
                </a:schemeClr>
              </a:solidFill>
              <a:latin typeface="方正兰亭粗黑简体" panose="02000000000000000000" pitchFamily="2" charset="-122"/>
              <a:ea typeface="方正兰亭粗黑简体" panose="02000000000000000000" pitchFamily="2" charset="-122"/>
            </a:endParaRPr>
          </a:p>
        </p:txBody>
      </p:sp>
      <p:sp>
        <p:nvSpPr>
          <p:cNvPr id="12" name="文本框 11"/>
          <p:cNvSpPr txBox="1"/>
          <p:nvPr/>
        </p:nvSpPr>
        <p:spPr>
          <a:xfrm>
            <a:off x="1849552" y="3310532"/>
            <a:ext cx="1866991" cy="446631"/>
          </a:xfrm>
          <a:prstGeom prst="rect">
            <a:avLst/>
          </a:prstGeom>
          <a:noFill/>
        </p:spPr>
        <p:txBody>
          <a:bodyPr wrap="square" rtlCol="0">
            <a:spAutoFit/>
          </a:bodyPr>
          <a:lstStyle/>
          <a:p>
            <a:pPr algn="dist"/>
            <a:r>
              <a:rPr lang="en-US" altLang="zh-CN" sz="2000" dirty="0" smtClean="0">
                <a:latin typeface="造字工房悦黑演示版细体" pitchFamily="50" charset="-122"/>
                <a:ea typeface="造字工房悦黑演示版细体" pitchFamily="50" charset="-122"/>
              </a:rPr>
              <a:t>CONTENTS</a:t>
            </a:r>
            <a:endParaRPr lang="zh-CN" altLang="en-US" sz="2000" dirty="0">
              <a:latin typeface="造字工房悦黑演示版细体" pitchFamily="50" charset="-122"/>
              <a:ea typeface="造字工房悦黑演示版细体" pitchFamily="50" charset="-122"/>
            </a:endParaRPr>
          </a:p>
        </p:txBody>
      </p:sp>
      <p:pic>
        <p:nvPicPr>
          <p:cNvPr id="14" name="图片 13"/>
          <p:cNvPicPr>
            <a:picLocks noChangeAspect="1"/>
          </p:cNvPicPr>
          <p:nvPr/>
        </p:nvPicPr>
        <p:blipFill rotWithShape="1">
          <a:blip r:embed="rId2" cstate="print">
            <a:extLst>
              <a:ext uri="{28A0092B-C50C-407E-A947-70E740481C1C}">
                <a14:useLocalDpi xmlns:a14="http://schemas.microsoft.com/office/drawing/2010/main" val="0"/>
              </a:ext>
            </a:extLst>
          </a:blip>
          <a:srcRect l="67390" t="11207"/>
          <a:stretch>
            <a:fillRect/>
          </a:stretch>
        </p:blipFill>
        <p:spPr>
          <a:xfrm>
            <a:off x="0" y="1"/>
            <a:ext cx="1279048" cy="4926329"/>
          </a:xfrm>
          <a:prstGeom prst="rect">
            <a:avLst/>
          </a:prstGeom>
        </p:spPr>
      </p:pic>
      <p:sp>
        <p:nvSpPr>
          <p:cNvPr id="24" name="文本框 23"/>
          <p:cNvSpPr txBox="1"/>
          <p:nvPr/>
        </p:nvSpPr>
        <p:spPr>
          <a:xfrm>
            <a:off x="6396827" y="2447475"/>
            <a:ext cx="3565336" cy="521970"/>
          </a:xfrm>
          <a:prstGeom prst="rect">
            <a:avLst/>
          </a:prstGeom>
          <a:noFill/>
        </p:spPr>
        <p:txBody>
          <a:bodyPr wrap="square" rtlCol="0">
            <a:spAutoFit/>
          </a:bodyPr>
          <a:lstStyle/>
          <a:p>
            <a:r>
              <a:rPr lang="en-US" altLang="zh-CN"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rPr>
              <a:t>…… </a:t>
            </a:r>
            <a:r>
              <a:rPr lang="zh-CN" altLang="en-US"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rPr>
              <a:t>单元测试的简介</a:t>
            </a:r>
            <a:endParaRPr lang="zh-CN" altLang="en-US"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endParaRPr>
          </a:p>
        </p:txBody>
      </p:sp>
      <p:sp>
        <p:nvSpPr>
          <p:cNvPr id="25" name="文本框 24"/>
          <p:cNvSpPr txBox="1"/>
          <p:nvPr/>
        </p:nvSpPr>
        <p:spPr>
          <a:xfrm>
            <a:off x="6382385" y="3204845"/>
            <a:ext cx="3654425" cy="521970"/>
          </a:xfrm>
          <a:prstGeom prst="rect">
            <a:avLst/>
          </a:prstGeom>
          <a:noFill/>
        </p:spPr>
        <p:txBody>
          <a:bodyPr wrap="square" rtlCol="0">
            <a:spAutoFit/>
          </a:bodyPr>
          <a:lstStyle/>
          <a:p>
            <a:r>
              <a:rPr lang="en-US" altLang="zh-CN"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rPr>
              <a:t>…… </a:t>
            </a:r>
            <a:r>
              <a:rPr lang="zh-CN" altLang="en-US"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rPr>
              <a:t>单元测试的好处</a:t>
            </a:r>
            <a:endParaRPr lang="zh-CN" altLang="en-US"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endParaRPr>
          </a:p>
        </p:txBody>
      </p:sp>
      <p:sp>
        <p:nvSpPr>
          <p:cNvPr id="26" name="文本框 25"/>
          <p:cNvSpPr txBox="1"/>
          <p:nvPr/>
        </p:nvSpPr>
        <p:spPr>
          <a:xfrm>
            <a:off x="6407188" y="3968892"/>
            <a:ext cx="3569964" cy="521970"/>
          </a:xfrm>
          <a:prstGeom prst="rect">
            <a:avLst/>
          </a:prstGeom>
          <a:noFill/>
        </p:spPr>
        <p:txBody>
          <a:bodyPr wrap="square" rtlCol="0">
            <a:spAutoFit/>
          </a:bodyPr>
          <a:lstStyle/>
          <a:p>
            <a:r>
              <a:rPr lang="en-US" altLang="zh-CN"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rPr>
              <a:t>…… </a:t>
            </a:r>
            <a:r>
              <a:rPr lang="zh-CN" altLang="en-US"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rPr>
              <a:t>单元测试的步骤</a:t>
            </a:r>
            <a:endParaRPr lang="zh-CN" altLang="en-US"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endParaRPr>
          </a:p>
        </p:txBody>
      </p:sp>
      <p:sp>
        <p:nvSpPr>
          <p:cNvPr id="27" name="文本框 26"/>
          <p:cNvSpPr txBox="1"/>
          <p:nvPr/>
        </p:nvSpPr>
        <p:spPr>
          <a:xfrm>
            <a:off x="6379508" y="4724979"/>
            <a:ext cx="3657604" cy="521970"/>
          </a:xfrm>
          <a:prstGeom prst="rect">
            <a:avLst/>
          </a:prstGeom>
          <a:noFill/>
        </p:spPr>
        <p:txBody>
          <a:bodyPr wrap="square" rtlCol="0">
            <a:spAutoFit/>
          </a:bodyPr>
          <a:lstStyle/>
          <a:p>
            <a:r>
              <a:rPr lang="en-US" altLang="zh-CN"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rPr>
              <a:t>…… </a:t>
            </a:r>
            <a:r>
              <a:rPr lang="zh-CN" altLang="en-US"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rPr>
              <a:t>单元测试的重点</a:t>
            </a:r>
            <a:endParaRPr lang="zh-CN" altLang="en-US" sz="28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endParaRPr>
          </a:p>
        </p:txBody>
      </p:sp>
      <p:sp>
        <p:nvSpPr>
          <p:cNvPr id="28" name="圆角矩形 27"/>
          <p:cNvSpPr/>
          <p:nvPr/>
        </p:nvSpPr>
        <p:spPr>
          <a:xfrm>
            <a:off x="5650402" y="2447475"/>
            <a:ext cx="524037" cy="524037"/>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29" name="文本框 28"/>
          <p:cNvSpPr txBox="1"/>
          <p:nvPr/>
        </p:nvSpPr>
        <p:spPr>
          <a:xfrm>
            <a:off x="5608244" y="2446658"/>
            <a:ext cx="584617" cy="461665"/>
          </a:xfrm>
          <a:prstGeom prst="rect">
            <a:avLst/>
          </a:prstGeom>
          <a:noFill/>
        </p:spPr>
        <p:txBody>
          <a:bodyPr wrap="square" rtlCol="0">
            <a:spAutoFit/>
          </a:bodyPr>
          <a:lstStyle/>
          <a:p>
            <a:pPr algn="ctr"/>
            <a:r>
              <a:rPr lang="en-US" altLang="zh-CN" sz="2400" dirty="0" smtClean="0">
                <a:solidFill>
                  <a:schemeClr val="bg1"/>
                </a:solidFill>
                <a:latin typeface="Impact" panose="020B0806030902050204" pitchFamily="34" charset="0"/>
              </a:rPr>
              <a:t>1</a:t>
            </a:r>
            <a:endParaRPr lang="zh-CN" altLang="en-US" sz="2400" dirty="0">
              <a:solidFill>
                <a:schemeClr val="bg1"/>
              </a:solidFill>
              <a:latin typeface="Impact" panose="020B0806030902050204" pitchFamily="34" charset="0"/>
            </a:endParaRPr>
          </a:p>
        </p:txBody>
      </p:sp>
      <p:sp>
        <p:nvSpPr>
          <p:cNvPr id="30" name="圆角矩形 29"/>
          <p:cNvSpPr/>
          <p:nvPr/>
        </p:nvSpPr>
        <p:spPr>
          <a:xfrm>
            <a:off x="5650402" y="3205817"/>
            <a:ext cx="524037" cy="524037"/>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1" name="文本框 30"/>
          <p:cNvSpPr txBox="1"/>
          <p:nvPr/>
        </p:nvSpPr>
        <p:spPr>
          <a:xfrm>
            <a:off x="5613655" y="3205817"/>
            <a:ext cx="584617" cy="461665"/>
          </a:xfrm>
          <a:prstGeom prst="rect">
            <a:avLst/>
          </a:prstGeom>
          <a:noFill/>
        </p:spPr>
        <p:txBody>
          <a:bodyPr wrap="square" rtlCol="0">
            <a:spAutoFit/>
          </a:bodyPr>
          <a:lstStyle/>
          <a:p>
            <a:pPr algn="ctr"/>
            <a:r>
              <a:rPr lang="en-US" altLang="zh-CN" sz="2400" dirty="0" smtClean="0">
                <a:solidFill>
                  <a:schemeClr val="bg1"/>
                </a:solidFill>
                <a:latin typeface="Impact" panose="020B0806030902050204" pitchFamily="34" charset="0"/>
              </a:rPr>
              <a:t>2</a:t>
            </a:r>
            <a:endParaRPr lang="zh-CN" altLang="en-US" sz="2400" dirty="0">
              <a:solidFill>
                <a:schemeClr val="bg1"/>
              </a:solidFill>
              <a:latin typeface="Impact" panose="020B0806030902050204" pitchFamily="34" charset="0"/>
            </a:endParaRPr>
          </a:p>
        </p:txBody>
      </p:sp>
      <p:sp>
        <p:nvSpPr>
          <p:cNvPr id="32" name="圆角矩形 31"/>
          <p:cNvSpPr/>
          <p:nvPr/>
        </p:nvSpPr>
        <p:spPr>
          <a:xfrm>
            <a:off x="5644991" y="3968892"/>
            <a:ext cx="524037" cy="524037"/>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3" name="文本框 32"/>
          <p:cNvSpPr txBox="1"/>
          <p:nvPr/>
        </p:nvSpPr>
        <p:spPr>
          <a:xfrm>
            <a:off x="5608244" y="3968892"/>
            <a:ext cx="584617" cy="461665"/>
          </a:xfrm>
          <a:prstGeom prst="rect">
            <a:avLst/>
          </a:prstGeom>
          <a:noFill/>
        </p:spPr>
        <p:txBody>
          <a:bodyPr wrap="square" rtlCol="0">
            <a:spAutoFit/>
          </a:bodyPr>
          <a:lstStyle/>
          <a:p>
            <a:pPr algn="ctr"/>
            <a:r>
              <a:rPr lang="en-US" altLang="zh-CN" sz="2400" dirty="0" smtClean="0">
                <a:solidFill>
                  <a:schemeClr val="bg1"/>
                </a:solidFill>
                <a:latin typeface="Impact" panose="020B0806030902050204" pitchFamily="34" charset="0"/>
              </a:rPr>
              <a:t>3</a:t>
            </a:r>
            <a:endParaRPr lang="zh-CN" altLang="en-US" sz="2400" dirty="0">
              <a:solidFill>
                <a:schemeClr val="bg1"/>
              </a:solidFill>
              <a:latin typeface="Impact" panose="020B0806030902050204" pitchFamily="34" charset="0"/>
            </a:endParaRPr>
          </a:p>
        </p:txBody>
      </p:sp>
      <p:sp>
        <p:nvSpPr>
          <p:cNvPr id="34" name="圆角矩形 33"/>
          <p:cNvSpPr/>
          <p:nvPr/>
        </p:nvSpPr>
        <p:spPr>
          <a:xfrm>
            <a:off x="5644991" y="4756262"/>
            <a:ext cx="524037" cy="524037"/>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5" name="文本框 34"/>
          <p:cNvSpPr txBox="1"/>
          <p:nvPr/>
        </p:nvSpPr>
        <p:spPr>
          <a:xfrm>
            <a:off x="5608244" y="4756262"/>
            <a:ext cx="584617" cy="461665"/>
          </a:xfrm>
          <a:prstGeom prst="rect">
            <a:avLst/>
          </a:prstGeom>
          <a:noFill/>
        </p:spPr>
        <p:txBody>
          <a:bodyPr wrap="square" rtlCol="0">
            <a:spAutoFit/>
          </a:bodyPr>
          <a:lstStyle/>
          <a:p>
            <a:pPr algn="ctr"/>
            <a:r>
              <a:rPr lang="en-US" altLang="zh-CN" sz="2400" dirty="0" smtClean="0">
                <a:solidFill>
                  <a:schemeClr val="bg1"/>
                </a:solidFill>
                <a:latin typeface="Impact" panose="020B0806030902050204" pitchFamily="34" charset="0"/>
              </a:rPr>
              <a:t>4</a:t>
            </a:r>
            <a:endParaRPr lang="zh-CN" altLang="en-US" sz="2400" dirty="0">
              <a:solidFill>
                <a:schemeClr val="bg1"/>
              </a:solidFill>
              <a:latin typeface="Impact" panose="020B080603090205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椭圆 39"/>
          <p:cNvSpPr/>
          <p:nvPr/>
        </p:nvSpPr>
        <p:spPr>
          <a:xfrm>
            <a:off x="5391153" y="5261469"/>
            <a:ext cx="444111" cy="444111"/>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pic>
        <p:nvPicPr>
          <p:cNvPr id="49" name="图片 4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3458" y="2156699"/>
            <a:ext cx="2481287" cy="2426418"/>
          </a:xfrm>
          <a:prstGeom prst="rect">
            <a:avLst/>
          </a:prstGeom>
        </p:spPr>
      </p:pic>
      <p:sp>
        <p:nvSpPr>
          <p:cNvPr id="31" name="椭圆 30"/>
          <p:cNvSpPr/>
          <p:nvPr/>
        </p:nvSpPr>
        <p:spPr>
          <a:xfrm>
            <a:off x="4604264" y="5409929"/>
            <a:ext cx="198600" cy="198600"/>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2" name="椭圆 31"/>
          <p:cNvSpPr/>
          <p:nvPr/>
        </p:nvSpPr>
        <p:spPr>
          <a:xfrm>
            <a:off x="2923486" y="4929220"/>
            <a:ext cx="327959" cy="327959"/>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3" name="椭圆 32"/>
          <p:cNvSpPr/>
          <p:nvPr/>
        </p:nvSpPr>
        <p:spPr>
          <a:xfrm>
            <a:off x="3757436" y="4564751"/>
            <a:ext cx="581177" cy="581177"/>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4" name="椭圆 33"/>
          <p:cNvSpPr/>
          <p:nvPr/>
        </p:nvSpPr>
        <p:spPr>
          <a:xfrm>
            <a:off x="2282869" y="3853002"/>
            <a:ext cx="301179" cy="301179"/>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5" name="TextBox 98"/>
          <p:cNvSpPr txBox="1"/>
          <p:nvPr/>
        </p:nvSpPr>
        <p:spPr>
          <a:xfrm>
            <a:off x="2895643" y="1435956"/>
            <a:ext cx="1600118" cy="3493264"/>
          </a:xfrm>
          <a:prstGeom prst="rect">
            <a:avLst/>
          </a:prstGeom>
          <a:noFill/>
        </p:spPr>
        <p:txBody>
          <a:bodyPr wrap="none" rtlCol="0">
            <a:spAutoFit/>
          </a:bodyPr>
          <a:lstStyle/>
          <a:p>
            <a:r>
              <a:rPr lang="en-US" altLang="zh-CN" sz="22100" dirty="0" smtClean="0">
                <a:latin typeface="Impact" panose="020B0806030902050204" pitchFamily="34" charset="0"/>
                <a:ea typeface="方正兰亭粗黑简体" panose="02000000000000000000" pitchFamily="2" charset="-122"/>
              </a:rPr>
              <a:t>4</a:t>
            </a:r>
            <a:endParaRPr lang="zh-CN" altLang="en-US" sz="22100" dirty="0">
              <a:latin typeface="Impact" panose="020B0806030902050204" pitchFamily="34" charset="0"/>
              <a:ea typeface="方正兰亭粗黑简体" panose="02000000000000000000" pitchFamily="2" charset="-122"/>
            </a:endParaRPr>
          </a:p>
        </p:txBody>
      </p:sp>
      <p:sp>
        <p:nvSpPr>
          <p:cNvPr id="36" name="文本框 9"/>
          <p:cNvSpPr txBox="1"/>
          <p:nvPr/>
        </p:nvSpPr>
        <p:spPr>
          <a:xfrm>
            <a:off x="4659227" y="2693851"/>
            <a:ext cx="4450080" cy="829945"/>
          </a:xfrm>
          <a:prstGeom prst="rect">
            <a:avLst/>
          </a:prstGeom>
          <a:noFill/>
        </p:spPr>
        <p:txBody>
          <a:bodyPr wrap="none" rtlCol="0">
            <a:spAutoFit/>
          </a:bodyPr>
          <a:lstStyle/>
          <a:p>
            <a:pPr algn="l"/>
            <a:r>
              <a:rPr lang="zh-CN" altLang="en-US" sz="4800" dirty="0">
                <a:latin typeface="方正兰亭粗黑简体" panose="02000000000000000000" pitchFamily="2" charset="-122"/>
                <a:ea typeface="方正兰亭粗黑简体" panose="02000000000000000000" pitchFamily="2" charset="-122"/>
              </a:rPr>
              <a:t>单元测试的重点</a:t>
            </a:r>
            <a:endParaRPr lang="zh-CN" altLang="en-US" sz="4800" dirty="0">
              <a:latin typeface="方正兰亭粗黑简体" panose="02000000000000000000" pitchFamily="2" charset="-122"/>
              <a:ea typeface="方正兰亭粗黑简体" panose="02000000000000000000" pitchFamily="2" charset="-122"/>
            </a:endParaRPr>
          </a:p>
        </p:txBody>
      </p:sp>
      <p:sp>
        <p:nvSpPr>
          <p:cNvPr id="37" name="文本框 10"/>
          <p:cNvSpPr txBox="1"/>
          <p:nvPr/>
        </p:nvSpPr>
        <p:spPr>
          <a:xfrm>
            <a:off x="4803185" y="3328478"/>
            <a:ext cx="3877983" cy="3547110"/>
          </a:xfrm>
          <a:prstGeom prst="rect">
            <a:avLst/>
          </a:prstGeom>
          <a:noFill/>
        </p:spPr>
        <p:txBody>
          <a:bodyPr wrap="square" rtlCol="0">
            <a:spAutoFit/>
          </a:bodyPr>
          <a:lstStyle/>
          <a:p>
            <a:pPr algn="just">
              <a:lnSpc>
                <a:spcPct val="150000"/>
              </a:lnSpc>
            </a:pPr>
            <a:r>
              <a:rPr lang="en-US" altLang="zh-CN" sz="2135" dirty="0" smtClean="0">
                <a:latin typeface="华文细黑" panose="02010600040101010101" pitchFamily="2" charset="-122"/>
                <a:ea typeface="华文细黑" panose="02010600040101010101" pitchFamily="2" charset="-122"/>
              </a:rPr>
              <a:t>1</a:t>
            </a:r>
            <a:r>
              <a:rPr lang="zh-CN" altLang="en-US" sz="2135" dirty="0" smtClean="0">
                <a:latin typeface="华文细黑" panose="02010600040101010101" pitchFamily="2" charset="-122"/>
                <a:ea typeface="华文细黑" panose="02010600040101010101" pitchFamily="2" charset="-122"/>
              </a:rPr>
              <a:t>、模块接口</a:t>
            </a:r>
            <a:endParaRPr lang="zh-CN" altLang="en-US" sz="2135" dirty="0" smtClean="0">
              <a:latin typeface="华文细黑" panose="02010600040101010101" pitchFamily="2" charset="-122"/>
              <a:ea typeface="华文细黑" panose="02010600040101010101" pitchFamily="2" charset="-122"/>
            </a:endParaRPr>
          </a:p>
          <a:p>
            <a:pPr algn="just">
              <a:lnSpc>
                <a:spcPct val="150000"/>
              </a:lnSpc>
            </a:pPr>
            <a:r>
              <a:rPr lang="en-US" altLang="zh-CN" sz="2135" dirty="0" smtClean="0">
                <a:latin typeface="华文细黑" panose="02010600040101010101" pitchFamily="2" charset="-122"/>
                <a:ea typeface="华文细黑" panose="02010600040101010101" pitchFamily="2" charset="-122"/>
              </a:rPr>
              <a:t>2</a:t>
            </a:r>
            <a:r>
              <a:rPr lang="zh-CN" altLang="en-US" sz="2135" dirty="0" smtClean="0">
                <a:latin typeface="华文细黑" panose="02010600040101010101" pitchFamily="2" charset="-122"/>
                <a:ea typeface="华文细黑" panose="02010600040101010101" pitchFamily="2" charset="-122"/>
              </a:rPr>
              <a:t>、局部数据结构</a:t>
            </a:r>
            <a:endParaRPr lang="zh-CN" altLang="en-US" sz="2135" dirty="0">
              <a:latin typeface="华文细黑" panose="02010600040101010101" pitchFamily="2" charset="-122"/>
              <a:ea typeface="华文细黑" panose="02010600040101010101" pitchFamily="2" charset="-122"/>
            </a:endParaRPr>
          </a:p>
          <a:p>
            <a:pPr algn="just">
              <a:lnSpc>
                <a:spcPct val="150000"/>
              </a:lnSpc>
            </a:pPr>
            <a:r>
              <a:rPr lang="en-US" altLang="zh-CN" sz="2135" dirty="0" smtClean="0">
                <a:latin typeface="华文细黑" panose="02010600040101010101" pitchFamily="2" charset="-122"/>
                <a:ea typeface="华文细黑" panose="02010600040101010101" pitchFamily="2" charset="-122"/>
              </a:rPr>
              <a:t>3</a:t>
            </a:r>
            <a:r>
              <a:rPr lang="zh-CN" altLang="en-US" sz="2135" dirty="0" smtClean="0">
                <a:latin typeface="华文细黑" panose="02010600040101010101" pitchFamily="2" charset="-122"/>
                <a:ea typeface="华文细黑" panose="02010600040101010101" pitchFamily="2" charset="-122"/>
              </a:rPr>
              <a:t>、</a:t>
            </a:r>
            <a:r>
              <a:rPr lang="zh-CN" altLang="en-US" sz="2135" dirty="0" smtClean="0">
                <a:latin typeface="华文细黑" panose="02010600040101010101" pitchFamily="2" charset="-122"/>
                <a:ea typeface="华文细黑" panose="02010600040101010101" pitchFamily="2" charset="-122"/>
                <a:sym typeface="+mn-ea"/>
              </a:rPr>
              <a:t>出错执行通路</a:t>
            </a:r>
            <a:endParaRPr lang="zh-CN" altLang="en-US" sz="2135" dirty="0" smtClean="0">
              <a:latin typeface="华文细黑" panose="02010600040101010101" pitchFamily="2" charset="-122"/>
              <a:ea typeface="华文细黑" panose="02010600040101010101" pitchFamily="2" charset="-122"/>
              <a:sym typeface="+mn-ea"/>
            </a:endParaRPr>
          </a:p>
          <a:p>
            <a:pPr algn="just">
              <a:lnSpc>
                <a:spcPct val="150000"/>
              </a:lnSpc>
            </a:pPr>
            <a:r>
              <a:rPr lang="en-US" altLang="zh-CN" sz="2135" dirty="0" smtClean="0">
                <a:latin typeface="华文细黑" panose="02010600040101010101" pitchFamily="2" charset="-122"/>
                <a:ea typeface="华文细黑" panose="02010600040101010101" pitchFamily="2" charset="-122"/>
                <a:sym typeface="+mn-ea"/>
              </a:rPr>
              <a:t>4</a:t>
            </a:r>
            <a:r>
              <a:rPr lang="zh-CN" altLang="en-US" sz="2135" dirty="0" smtClean="0">
                <a:latin typeface="华文细黑" panose="02010600040101010101" pitchFamily="2" charset="-122"/>
                <a:ea typeface="华文细黑" panose="02010600040101010101" pitchFamily="2" charset="-122"/>
                <a:sym typeface="+mn-ea"/>
              </a:rPr>
              <a:t>、重要的执行通路与边界条件</a:t>
            </a:r>
            <a:endParaRPr lang="zh-CN" altLang="en-US" sz="2135" dirty="0" smtClean="0">
              <a:latin typeface="华文细黑" panose="02010600040101010101" pitchFamily="2" charset="-122"/>
              <a:ea typeface="华文细黑" panose="02010600040101010101" pitchFamily="2" charset="-122"/>
            </a:endParaRPr>
          </a:p>
          <a:p>
            <a:pPr algn="just">
              <a:lnSpc>
                <a:spcPct val="150000"/>
              </a:lnSpc>
            </a:pPr>
            <a:endParaRPr lang="zh-CN" altLang="en-US" sz="2135" dirty="0" smtClean="0">
              <a:latin typeface="华文细黑" panose="02010600040101010101" pitchFamily="2" charset="-122"/>
              <a:ea typeface="华文细黑" panose="02010600040101010101" pitchFamily="2" charset="-122"/>
            </a:endParaRPr>
          </a:p>
          <a:p>
            <a:pPr algn="just">
              <a:lnSpc>
                <a:spcPct val="150000"/>
              </a:lnSpc>
            </a:pPr>
            <a:endParaRPr lang="zh-CN" altLang="en-US" sz="2135" dirty="0">
              <a:latin typeface="华文细黑" panose="02010600040101010101" pitchFamily="2" charset="-122"/>
              <a:ea typeface="华文细黑" panose="02010600040101010101" pitchFamily="2" charset="-122"/>
            </a:endParaRPr>
          </a:p>
          <a:p>
            <a:pPr marL="609600" indent="-609600" algn="just">
              <a:lnSpc>
                <a:spcPct val="150000"/>
              </a:lnSpc>
              <a:buFont typeface="Wingdings" panose="05000000000000000000" pitchFamily="2" charset="2"/>
              <a:buChar char="ü"/>
            </a:pPr>
            <a:endParaRPr lang="zh-CN" altLang="en-US" sz="2135" dirty="0">
              <a:latin typeface="华文细黑" panose="02010600040101010101" pitchFamily="2" charset="-122"/>
              <a:ea typeface="华文细黑" panose="02010600040101010101" pitchFamily="2" charset="-122"/>
            </a:endParaRPr>
          </a:p>
        </p:txBody>
      </p:sp>
      <p:sp>
        <p:nvSpPr>
          <p:cNvPr id="38" name="椭圆 37"/>
          <p:cNvSpPr/>
          <p:nvPr/>
        </p:nvSpPr>
        <p:spPr>
          <a:xfrm>
            <a:off x="9245823" y="3109349"/>
            <a:ext cx="521119" cy="521119"/>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strVal val="(6*min(max(#ppt_w*#ppt_h,.3),1)-7.4)/-.7*#ppt_w"/>
                                          </p:val>
                                        </p:tav>
                                        <p:tav tm="100000">
                                          <p:val>
                                            <p:strVal val="#ppt_w"/>
                                          </p:val>
                                        </p:tav>
                                      </p:tavLst>
                                    </p:anim>
                                    <p:anim calcmode="lin" valueType="num">
                                      <p:cBhvr>
                                        <p:cTn id="8" dur="500" fill="hold"/>
                                        <p:tgtEl>
                                          <p:spTgt spid="34"/>
                                        </p:tgtEl>
                                        <p:attrNameLst>
                                          <p:attrName>ppt_h</p:attrName>
                                        </p:attrNameLst>
                                      </p:cBhvr>
                                      <p:tavLst>
                                        <p:tav tm="0">
                                          <p:val>
                                            <p:strVal val="(6*min(max(#ppt_w*#ppt_h,.3),1)-7.4)/-.7*#ppt_h"/>
                                          </p:val>
                                        </p:tav>
                                        <p:tav tm="100000">
                                          <p:val>
                                            <p:strVal val="#ppt_h"/>
                                          </p:val>
                                        </p:tav>
                                      </p:tavLst>
                                    </p:anim>
                                    <p:anim calcmode="lin" valueType="num">
                                      <p:cBhvr>
                                        <p:cTn id="9" dur="500" fill="hold"/>
                                        <p:tgtEl>
                                          <p:spTgt spid="34"/>
                                        </p:tgtEl>
                                        <p:attrNameLst>
                                          <p:attrName>ppt_x</p:attrName>
                                        </p:attrNameLst>
                                      </p:cBhvr>
                                      <p:tavLst>
                                        <p:tav tm="0">
                                          <p:val>
                                            <p:fltVal val="0.5"/>
                                          </p:val>
                                        </p:tav>
                                        <p:tav tm="100000">
                                          <p:val>
                                            <p:strVal val="#ppt_x"/>
                                          </p:val>
                                        </p:tav>
                                      </p:tavLst>
                                    </p:anim>
                                    <p:anim calcmode="lin" valueType="num">
                                      <p:cBhvr>
                                        <p:cTn id="10" dur="500" fill="hold"/>
                                        <p:tgtEl>
                                          <p:spTgt spid="34"/>
                                        </p:tgtEl>
                                        <p:attrNameLst>
                                          <p:attrName>ppt_y</p:attrName>
                                        </p:attrNameLst>
                                      </p:cBhvr>
                                      <p:tavLst>
                                        <p:tav tm="0">
                                          <p:val>
                                            <p:strVal val="1+(6*min(max(#ppt_w*#ppt_h,.3),1)-7.4)/-.7*#ppt_h/2"/>
                                          </p:val>
                                        </p:tav>
                                        <p:tav tm="100000">
                                          <p:val>
                                            <p:strVal val="#ppt_y"/>
                                          </p:val>
                                        </p:tav>
                                      </p:tavLst>
                                    </p:anim>
                                  </p:childTnLst>
                                </p:cTn>
                              </p:par>
                              <p:par>
                                <p:cTn id="11" presetID="10" presetClass="exit" presetSubtype="0" fill="hold" grpId="1" nodeType="withEffect">
                                  <p:stCondLst>
                                    <p:cond delay="500"/>
                                  </p:stCondLst>
                                  <p:childTnLst>
                                    <p:animEffect transition="out" filter="fade">
                                      <p:cBhvr>
                                        <p:cTn id="12" dur="300"/>
                                        <p:tgtEl>
                                          <p:spTgt spid="34"/>
                                        </p:tgtEl>
                                      </p:cBhvr>
                                    </p:animEffect>
                                    <p:set>
                                      <p:cBhvr>
                                        <p:cTn id="13" dur="1" fill="hold">
                                          <p:stCondLst>
                                            <p:cond delay="299"/>
                                          </p:stCondLst>
                                        </p:cTn>
                                        <p:tgtEl>
                                          <p:spTgt spid="34"/>
                                        </p:tgtEl>
                                        <p:attrNameLst>
                                          <p:attrName>style.visibility</p:attrName>
                                        </p:attrNameLst>
                                      </p:cBhvr>
                                      <p:to>
                                        <p:strVal val="hidden"/>
                                      </p:to>
                                    </p:set>
                                  </p:childTnLst>
                                </p:cTn>
                              </p:par>
                              <p:par>
                                <p:cTn id="14" presetID="6" presetClass="emph" presetSubtype="0" fill="hold" grpId="2" nodeType="withEffect">
                                  <p:stCondLst>
                                    <p:cond delay="500"/>
                                  </p:stCondLst>
                                  <p:childTnLst>
                                    <p:animScale>
                                      <p:cBhvr>
                                        <p:cTn id="15" dur="300" fill="hold"/>
                                        <p:tgtEl>
                                          <p:spTgt spid="34"/>
                                        </p:tgtEl>
                                      </p:cBhvr>
                                      <p:by x="150000" y="150000"/>
                                    </p:animScale>
                                  </p:childTnLst>
                                </p:cTn>
                              </p:par>
                              <p:par>
                                <p:cTn id="16" presetID="23" presetClass="entr" presetSubtype="36" fill="hold" grpId="0" nodeType="withEffect">
                                  <p:stCondLst>
                                    <p:cond delay="100"/>
                                  </p:stCondLst>
                                  <p:childTnLst>
                                    <p:set>
                                      <p:cBhvr>
                                        <p:cTn id="17" dur="1" fill="hold">
                                          <p:stCondLst>
                                            <p:cond delay="0"/>
                                          </p:stCondLst>
                                        </p:cTn>
                                        <p:tgtEl>
                                          <p:spTgt spid="32"/>
                                        </p:tgtEl>
                                        <p:attrNameLst>
                                          <p:attrName>style.visibility</p:attrName>
                                        </p:attrNameLst>
                                      </p:cBhvr>
                                      <p:to>
                                        <p:strVal val="visible"/>
                                      </p:to>
                                    </p:set>
                                    <p:anim calcmode="lin" valueType="num">
                                      <p:cBhvr>
                                        <p:cTn id="18" dur="500" fill="hold"/>
                                        <p:tgtEl>
                                          <p:spTgt spid="32"/>
                                        </p:tgtEl>
                                        <p:attrNameLst>
                                          <p:attrName>ppt_w</p:attrName>
                                        </p:attrNameLst>
                                      </p:cBhvr>
                                      <p:tavLst>
                                        <p:tav tm="0">
                                          <p:val>
                                            <p:strVal val="(6*min(max(#ppt_w*#ppt_h,.3),1)-7.4)/-.7*#ppt_w"/>
                                          </p:val>
                                        </p:tav>
                                        <p:tav tm="100000">
                                          <p:val>
                                            <p:strVal val="#ppt_w"/>
                                          </p:val>
                                        </p:tav>
                                      </p:tavLst>
                                    </p:anim>
                                    <p:anim calcmode="lin" valueType="num">
                                      <p:cBhvr>
                                        <p:cTn id="19" dur="500" fill="hold"/>
                                        <p:tgtEl>
                                          <p:spTgt spid="32"/>
                                        </p:tgtEl>
                                        <p:attrNameLst>
                                          <p:attrName>ppt_h</p:attrName>
                                        </p:attrNameLst>
                                      </p:cBhvr>
                                      <p:tavLst>
                                        <p:tav tm="0">
                                          <p:val>
                                            <p:strVal val="(6*min(max(#ppt_w*#ppt_h,.3),1)-7.4)/-.7*#ppt_h"/>
                                          </p:val>
                                        </p:tav>
                                        <p:tav tm="100000">
                                          <p:val>
                                            <p:strVal val="#ppt_h"/>
                                          </p:val>
                                        </p:tav>
                                      </p:tavLst>
                                    </p:anim>
                                    <p:anim calcmode="lin" valueType="num">
                                      <p:cBhvr>
                                        <p:cTn id="20" dur="500" fill="hold"/>
                                        <p:tgtEl>
                                          <p:spTgt spid="32"/>
                                        </p:tgtEl>
                                        <p:attrNameLst>
                                          <p:attrName>ppt_x</p:attrName>
                                        </p:attrNameLst>
                                      </p:cBhvr>
                                      <p:tavLst>
                                        <p:tav tm="0">
                                          <p:val>
                                            <p:fltVal val="0.5"/>
                                          </p:val>
                                        </p:tav>
                                        <p:tav tm="100000">
                                          <p:val>
                                            <p:strVal val="#ppt_x"/>
                                          </p:val>
                                        </p:tav>
                                      </p:tavLst>
                                    </p:anim>
                                    <p:anim calcmode="lin" valueType="num">
                                      <p:cBhvr>
                                        <p:cTn id="21" dur="500" fill="hold"/>
                                        <p:tgtEl>
                                          <p:spTgt spid="32"/>
                                        </p:tgtEl>
                                        <p:attrNameLst>
                                          <p:attrName>ppt_y</p:attrName>
                                        </p:attrNameLst>
                                      </p:cBhvr>
                                      <p:tavLst>
                                        <p:tav tm="0">
                                          <p:val>
                                            <p:strVal val="1+(6*min(max(#ppt_w*#ppt_h,.3),1)-7.4)/-.7*#ppt_h/2"/>
                                          </p:val>
                                        </p:tav>
                                        <p:tav tm="100000">
                                          <p:val>
                                            <p:strVal val="#ppt_y"/>
                                          </p:val>
                                        </p:tav>
                                      </p:tavLst>
                                    </p:anim>
                                  </p:childTnLst>
                                </p:cTn>
                              </p:par>
                              <p:par>
                                <p:cTn id="22" presetID="10" presetClass="exit" presetSubtype="0" fill="hold" grpId="1" nodeType="withEffect">
                                  <p:stCondLst>
                                    <p:cond delay="600"/>
                                  </p:stCondLst>
                                  <p:childTnLst>
                                    <p:animEffect transition="out" filter="fade">
                                      <p:cBhvr>
                                        <p:cTn id="23" dur="300"/>
                                        <p:tgtEl>
                                          <p:spTgt spid="32"/>
                                        </p:tgtEl>
                                      </p:cBhvr>
                                    </p:animEffect>
                                    <p:set>
                                      <p:cBhvr>
                                        <p:cTn id="24" dur="1" fill="hold">
                                          <p:stCondLst>
                                            <p:cond delay="299"/>
                                          </p:stCondLst>
                                        </p:cTn>
                                        <p:tgtEl>
                                          <p:spTgt spid="32"/>
                                        </p:tgtEl>
                                        <p:attrNameLst>
                                          <p:attrName>style.visibility</p:attrName>
                                        </p:attrNameLst>
                                      </p:cBhvr>
                                      <p:to>
                                        <p:strVal val="hidden"/>
                                      </p:to>
                                    </p:set>
                                  </p:childTnLst>
                                </p:cTn>
                              </p:par>
                              <p:par>
                                <p:cTn id="25" presetID="6" presetClass="emph" presetSubtype="0" fill="hold" grpId="2" nodeType="withEffect">
                                  <p:stCondLst>
                                    <p:cond delay="600"/>
                                  </p:stCondLst>
                                  <p:childTnLst>
                                    <p:animScale>
                                      <p:cBhvr>
                                        <p:cTn id="26" dur="300" fill="hold"/>
                                        <p:tgtEl>
                                          <p:spTgt spid="32"/>
                                        </p:tgtEl>
                                      </p:cBhvr>
                                      <p:by x="150000" y="150000"/>
                                    </p:animScale>
                                  </p:childTnLst>
                                </p:cTn>
                              </p:par>
                              <p:par>
                                <p:cTn id="27" presetID="23" presetClass="entr" presetSubtype="36" fill="hold" grpId="0" nodeType="withEffect">
                                  <p:stCondLst>
                                    <p:cond delay="300"/>
                                  </p:stCondLst>
                                  <p:childTnLst>
                                    <p:set>
                                      <p:cBhvr>
                                        <p:cTn id="28" dur="1" fill="hold">
                                          <p:stCondLst>
                                            <p:cond delay="0"/>
                                          </p:stCondLst>
                                        </p:cTn>
                                        <p:tgtEl>
                                          <p:spTgt spid="31"/>
                                        </p:tgtEl>
                                        <p:attrNameLst>
                                          <p:attrName>style.visibility</p:attrName>
                                        </p:attrNameLst>
                                      </p:cBhvr>
                                      <p:to>
                                        <p:strVal val="visible"/>
                                      </p:to>
                                    </p:set>
                                    <p:anim calcmode="lin" valueType="num">
                                      <p:cBhvr>
                                        <p:cTn id="29" dur="500" fill="hold"/>
                                        <p:tgtEl>
                                          <p:spTgt spid="31"/>
                                        </p:tgtEl>
                                        <p:attrNameLst>
                                          <p:attrName>ppt_w</p:attrName>
                                        </p:attrNameLst>
                                      </p:cBhvr>
                                      <p:tavLst>
                                        <p:tav tm="0">
                                          <p:val>
                                            <p:strVal val="(6*min(max(#ppt_w*#ppt_h,.3),1)-7.4)/-.7*#ppt_w"/>
                                          </p:val>
                                        </p:tav>
                                        <p:tav tm="100000">
                                          <p:val>
                                            <p:strVal val="#ppt_w"/>
                                          </p:val>
                                        </p:tav>
                                      </p:tavLst>
                                    </p:anim>
                                    <p:anim calcmode="lin" valueType="num">
                                      <p:cBhvr>
                                        <p:cTn id="30" dur="500" fill="hold"/>
                                        <p:tgtEl>
                                          <p:spTgt spid="31"/>
                                        </p:tgtEl>
                                        <p:attrNameLst>
                                          <p:attrName>ppt_h</p:attrName>
                                        </p:attrNameLst>
                                      </p:cBhvr>
                                      <p:tavLst>
                                        <p:tav tm="0">
                                          <p:val>
                                            <p:strVal val="(6*min(max(#ppt_w*#ppt_h,.3),1)-7.4)/-.7*#ppt_h"/>
                                          </p:val>
                                        </p:tav>
                                        <p:tav tm="100000">
                                          <p:val>
                                            <p:strVal val="#ppt_h"/>
                                          </p:val>
                                        </p:tav>
                                      </p:tavLst>
                                    </p:anim>
                                    <p:anim calcmode="lin" valueType="num">
                                      <p:cBhvr>
                                        <p:cTn id="31" dur="500" fill="hold"/>
                                        <p:tgtEl>
                                          <p:spTgt spid="31"/>
                                        </p:tgtEl>
                                        <p:attrNameLst>
                                          <p:attrName>ppt_x</p:attrName>
                                        </p:attrNameLst>
                                      </p:cBhvr>
                                      <p:tavLst>
                                        <p:tav tm="0">
                                          <p:val>
                                            <p:fltVal val="0.5"/>
                                          </p:val>
                                        </p:tav>
                                        <p:tav tm="100000">
                                          <p:val>
                                            <p:strVal val="#ppt_x"/>
                                          </p:val>
                                        </p:tav>
                                      </p:tavLst>
                                    </p:anim>
                                    <p:anim calcmode="lin" valueType="num">
                                      <p:cBhvr>
                                        <p:cTn id="32" dur="500" fill="hold"/>
                                        <p:tgtEl>
                                          <p:spTgt spid="31"/>
                                        </p:tgtEl>
                                        <p:attrNameLst>
                                          <p:attrName>ppt_y</p:attrName>
                                        </p:attrNameLst>
                                      </p:cBhvr>
                                      <p:tavLst>
                                        <p:tav tm="0">
                                          <p:val>
                                            <p:strVal val="1+(6*min(max(#ppt_w*#ppt_h,.3),1)-7.4)/-.7*#ppt_h/2"/>
                                          </p:val>
                                        </p:tav>
                                        <p:tav tm="100000">
                                          <p:val>
                                            <p:strVal val="#ppt_y"/>
                                          </p:val>
                                        </p:tav>
                                      </p:tavLst>
                                    </p:anim>
                                  </p:childTnLst>
                                </p:cTn>
                              </p:par>
                              <p:par>
                                <p:cTn id="33" presetID="10" presetClass="exit" presetSubtype="0" fill="hold" grpId="1" nodeType="withEffect">
                                  <p:stCondLst>
                                    <p:cond delay="800"/>
                                  </p:stCondLst>
                                  <p:childTnLst>
                                    <p:animEffect transition="out" filter="fade">
                                      <p:cBhvr>
                                        <p:cTn id="34" dur="300"/>
                                        <p:tgtEl>
                                          <p:spTgt spid="31"/>
                                        </p:tgtEl>
                                      </p:cBhvr>
                                    </p:animEffect>
                                    <p:set>
                                      <p:cBhvr>
                                        <p:cTn id="35" dur="1" fill="hold">
                                          <p:stCondLst>
                                            <p:cond delay="299"/>
                                          </p:stCondLst>
                                        </p:cTn>
                                        <p:tgtEl>
                                          <p:spTgt spid="31"/>
                                        </p:tgtEl>
                                        <p:attrNameLst>
                                          <p:attrName>style.visibility</p:attrName>
                                        </p:attrNameLst>
                                      </p:cBhvr>
                                      <p:to>
                                        <p:strVal val="hidden"/>
                                      </p:to>
                                    </p:set>
                                  </p:childTnLst>
                                </p:cTn>
                              </p:par>
                              <p:par>
                                <p:cTn id="36" presetID="6" presetClass="emph" presetSubtype="0" fill="hold" grpId="2" nodeType="withEffect">
                                  <p:stCondLst>
                                    <p:cond delay="800"/>
                                  </p:stCondLst>
                                  <p:childTnLst>
                                    <p:animScale>
                                      <p:cBhvr>
                                        <p:cTn id="37" dur="300" fill="hold"/>
                                        <p:tgtEl>
                                          <p:spTgt spid="31"/>
                                        </p:tgtEl>
                                      </p:cBhvr>
                                      <p:by x="150000" y="150000"/>
                                    </p:animScale>
                                  </p:childTnLst>
                                </p:cTn>
                              </p:par>
                              <p:par>
                                <p:cTn id="38" presetID="1" presetClass="entr" presetSubtype="0" fill="hold" grpId="0" nodeType="withEffect">
                                  <p:stCondLst>
                                    <p:cond delay="550"/>
                                  </p:stCondLst>
                                  <p:childTnLst>
                                    <p:set>
                                      <p:cBhvr>
                                        <p:cTn id="39" dur="1" fill="hold">
                                          <p:stCondLst>
                                            <p:cond delay="0"/>
                                          </p:stCondLst>
                                        </p:cTn>
                                        <p:tgtEl>
                                          <p:spTgt spid="40"/>
                                        </p:tgtEl>
                                        <p:attrNameLst>
                                          <p:attrName>style.visibility</p:attrName>
                                        </p:attrNameLst>
                                      </p:cBhvr>
                                      <p:to>
                                        <p:strVal val="visible"/>
                                      </p:to>
                                    </p:set>
                                  </p:childTnLst>
                                </p:cTn>
                              </p:par>
                              <p:par>
                                <p:cTn id="40" presetID="23" presetClass="entr" presetSubtype="36" fill="hold" grpId="0" nodeType="withEffect">
                                  <p:stCondLst>
                                    <p:cond delay="150"/>
                                  </p:stCondLst>
                                  <p:childTnLst>
                                    <p:set>
                                      <p:cBhvr>
                                        <p:cTn id="41" dur="1" fill="hold">
                                          <p:stCondLst>
                                            <p:cond delay="0"/>
                                          </p:stCondLst>
                                        </p:cTn>
                                        <p:tgtEl>
                                          <p:spTgt spid="33"/>
                                        </p:tgtEl>
                                        <p:attrNameLst>
                                          <p:attrName>style.visibility</p:attrName>
                                        </p:attrNameLst>
                                      </p:cBhvr>
                                      <p:to>
                                        <p:strVal val="visible"/>
                                      </p:to>
                                    </p:set>
                                    <p:anim calcmode="lin" valueType="num">
                                      <p:cBhvr>
                                        <p:cTn id="42" dur="500" fill="hold"/>
                                        <p:tgtEl>
                                          <p:spTgt spid="33"/>
                                        </p:tgtEl>
                                        <p:attrNameLst>
                                          <p:attrName>ppt_w</p:attrName>
                                        </p:attrNameLst>
                                      </p:cBhvr>
                                      <p:tavLst>
                                        <p:tav tm="0">
                                          <p:val>
                                            <p:strVal val="(6*min(max(#ppt_w*#ppt_h,.3),1)-7.4)/-.7*#ppt_w"/>
                                          </p:val>
                                        </p:tav>
                                        <p:tav tm="100000">
                                          <p:val>
                                            <p:strVal val="#ppt_w"/>
                                          </p:val>
                                        </p:tav>
                                      </p:tavLst>
                                    </p:anim>
                                    <p:anim calcmode="lin" valueType="num">
                                      <p:cBhvr>
                                        <p:cTn id="43" dur="500" fill="hold"/>
                                        <p:tgtEl>
                                          <p:spTgt spid="33"/>
                                        </p:tgtEl>
                                        <p:attrNameLst>
                                          <p:attrName>ppt_h</p:attrName>
                                        </p:attrNameLst>
                                      </p:cBhvr>
                                      <p:tavLst>
                                        <p:tav tm="0">
                                          <p:val>
                                            <p:strVal val="(6*min(max(#ppt_w*#ppt_h,.3),1)-7.4)/-.7*#ppt_h"/>
                                          </p:val>
                                        </p:tav>
                                        <p:tav tm="100000">
                                          <p:val>
                                            <p:strVal val="#ppt_h"/>
                                          </p:val>
                                        </p:tav>
                                      </p:tavLst>
                                    </p:anim>
                                    <p:anim calcmode="lin" valueType="num">
                                      <p:cBhvr>
                                        <p:cTn id="44" dur="500" fill="hold"/>
                                        <p:tgtEl>
                                          <p:spTgt spid="33"/>
                                        </p:tgtEl>
                                        <p:attrNameLst>
                                          <p:attrName>ppt_x</p:attrName>
                                        </p:attrNameLst>
                                      </p:cBhvr>
                                      <p:tavLst>
                                        <p:tav tm="0">
                                          <p:val>
                                            <p:fltVal val="0.5"/>
                                          </p:val>
                                        </p:tav>
                                        <p:tav tm="100000">
                                          <p:val>
                                            <p:strVal val="#ppt_x"/>
                                          </p:val>
                                        </p:tav>
                                      </p:tavLst>
                                    </p:anim>
                                    <p:anim calcmode="lin" valueType="num">
                                      <p:cBhvr>
                                        <p:cTn id="45" dur="500" fill="hold"/>
                                        <p:tgtEl>
                                          <p:spTgt spid="33"/>
                                        </p:tgtEl>
                                        <p:attrNameLst>
                                          <p:attrName>ppt_y</p:attrName>
                                        </p:attrNameLst>
                                      </p:cBhvr>
                                      <p:tavLst>
                                        <p:tav tm="0">
                                          <p:val>
                                            <p:strVal val="1+(6*min(max(#ppt_w*#ppt_h,.3),1)-7.4)/-.7*#ppt_h/2"/>
                                          </p:val>
                                        </p:tav>
                                        <p:tav tm="100000">
                                          <p:val>
                                            <p:strVal val="#ppt_y"/>
                                          </p:val>
                                        </p:tav>
                                      </p:tavLst>
                                    </p:anim>
                                  </p:childTnLst>
                                </p:cTn>
                              </p:par>
                              <p:par>
                                <p:cTn id="46" presetID="10" presetClass="exit" presetSubtype="0" fill="hold" grpId="1" nodeType="withEffect">
                                  <p:stCondLst>
                                    <p:cond delay="650"/>
                                  </p:stCondLst>
                                  <p:childTnLst>
                                    <p:animEffect transition="out" filter="fade">
                                      <p:cBhvr>
                                        <p:cTn id="47" dur="300"/>
                                        <p:tgtEl>
                                          <p:spTgt spid="33"/>
                                        </p:tgtEl>
                                      </p:cBhvr>
                                    </p:animEffect>
                                    <p:set>
                                      <p:cBhvr>
                                        <p:cTn id="48" dur="1" fill="hold">
                                          <p:stCondLst>
                                            <p:cond delay="299"/>
                                          </p:stCondLst>
                                        </p:cTn>
                                        <p:tgtEl>
                                          <p:spTgt spid="33"/>
                                        </p:tgtEl>
                                        <p:attrNameLst>
                                          <p:attrName>style.visibility</p:attrName>
                                        </p:attrNameLst>
                                      </p:cBhvr>
                                      <p:to>
                                        <p:strVal val="hidden"/>
                                      </p:to>
                                    </p:set>
                                  </p:childTnLst>
                                </p:cTn>
                              </p:par>
                              <p:par>
                                <p:cTn id="49" presetID="6" presetClass="emph" presetSubtype="0" fill="hold" grpId="2" nodeType="withEffect">
                                  <p:stCondLst>
                                    <p:cond delay="650"/>
                                  </p:stCondLst>
                                  <p:childTnLst>
                                    <p:animScale>
                                      <p:cBhvr>
                                        <p:cTn id="50" dur="300" fill="hold"/>
                                        <p:tgtEl>
                                          <p:spTgt spid="33"/>
                                        </p:tgtEl>
                                      </p:cBhvr>
                                      <p:by x="150000" y="150000"/>
                                    </p:animScale>
                                  </p:childTnLst>
                                </p:cTn>
                              </p:par>
                            </p:childTnLst>
                          </p:cTn>
                        </p:par>
                        <p:par>
                          <p:cTn id="51" fill="hold">
                            <p:stCondLst>
                              <p:cond delay="500"/>
                            </p:stCondLst>
                            <p:childTnLst>
                              <p:par>
                                <p:cTn id="52" presetID="45" presetClass="entr" presetSubtype="0" fill="hold" grpId="0" nodeType="afterEffect">
                                  <p:stCondLst>
                                    <p:cond delay="0"/>
                                  </p:stCondLst>
                                  <p:childTnLst>
                                    <p:set>
                                      <p:cBhvr>
                                        <p:cTn id="53" dur="1" fill="hold">
                                          <p:stCondLst>
                                            <p:cond delay="0"/>
                                          </p:stCondLst>
                                        </p:cTn>
                                        <p:tgtEl>
                                          <p:spTgt spid="38"/>
                                        </p:tgtEl>
                                        <p:attrNameLst>
                                          <p:attrName>style.visibility</p:attrName>
                                        </p:attrNameLst>
                                      </p:cBhvr>
                                      <p:to>
                                        <p:strVal val="visible"/>
                                      </p:to>
                                    </p:set>
                                    <p:animEffect transition="in" filter="fade">
                                      <p:cBhvr>
                                        <p:cTn id="54" dur="500"/>
                                        <p:tgtEl>
                                          <p:spTgt spid="38"/>
                                        </p:tgtEl>
                                      </p:cBhvr>
                                    </p:animEffect>
                                    <p:anim calcmode="lin" valueType="num">
                                      <p:cBhvr>
                                        <p:cTn id="55" dur="500" fill="hold"/>
                                        <p:tgtEl>
                                          <p:spTgt spid="38"/>
                                        </p:tgtEl>
                                        <p:attrNameLst>
                                          <p:attrName>ppt_w</p:attrName>
                                        </p:attrNameLst>
                                      </p:cBhvr>
                                      <p:tavLst>
                                        <p:tav tm="0" fmla="#ppt_w*sin(2.5*pi*$)">
                                          <p:val>
                                            <p:fltVal val="0"/>
                                          </p:val>
                                        </p:tav>
                                        <p:tav tm="100000">
                                          <p:val>
                                            <p:fltVal val="1"/>
                                          </p:val>
                                        </p:tav>
                                      </p:tavLst>
                                    </p:anim>
                                    <p:anim calcmode="lin" valueType="num">
                                      <p:cBhvr>
                                        <p:cTn id="56" dur="500" fill="hold"/>
                                        <p:tgtEl>
                                          <p:spTgt spid="38"/>
                                        </p:tgtEl>
                                        <p:attrNameLst>
                                          <p:attrName>ppt_h</p:attrName>
                                        </p:attrNameLst>
                                      </p:cBhvr>
                                      <p:tavLst>
                                        <p:tav tm="0">
                                          <p:val>
                                            <p:strVal val="#ppt_h"/>
                                          </p:val>
                                        </p:tav>
                                        <p:tav tm="100000">
                                          <p:val>
                                            <p:strVal val="#ppt_h"/>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fade">
                                      <p:cBhvr>
                                        <p:cTn id="59" dur="1000"/>
                                        <p:tgtEl>
                                          <p:spTgt spid="35"/>
                                        </p:tgtEl>
                                      </p:cBhvr>
                                    </p:animEffect>
                                    <p:anim calcmode="lin" valueType="num">
                                      <p:cBhvr>
                                        <p:cTn id="60" dur="1000" fill="hold"/>
                                        <p:tgtEl>
                                          <p:spTgt spid="35"/>
                                        </p:tgtEl>
                                        <p:attrNameLst>
                                          <p:attrName>ppt_x</p:attrName>
                                        </p:attrNameLst>
                                      </p:cBhvr>
                                      <p:tavLst>
                                        <p:tav tm="0">
                                          <p:val>
                                            <p:strVal val="#ppt_x"/>
                                          </p:val>
                                        </p:tav>
                                        <p:tav tm="100000">
                                          <p:val>
                                            <p:strVal val="#ppt_x"/>
                                          </p:val>
                                        </p:tav>
                                      </p:tavLst>
                                    </p:anim>
                                    <p:anim calcmode="lin" valueType="num">
                                      <p:cBhvr>
                                        <p:cTn id="61" dur="1000" fill="hold"/>
                                        <p:tgtEl>
                                          <p:spTgt spid="35"/>
                                        </p:tgtEl>
                                        <p:attrNameLst>
                                          <p:attrName>ppt_y</p:attrName>
                                        </p:attrNameLst>
                                      </p:cBhvr>
                                      <p:tavLst>
                                        <p:tav tm="0">
                                          <p:val>
                                            <p:strVal val="#ppt_y-.1"/>
                                          </p:val>
                                        </p:tav>
                                        <p:tav tm="100000">
                                          <p:val>
                                            <p:strVal val="#ppt_y"/>
                                          </p:val>
                                        </p:tav>
                                      </p:tavLst>
                                    </p:anim>
                                  </p:childTnLst>
                                </p:cTn>
                              </p:par>
                              <p:par>
                                <p:cTn id="62" presetID="50" presetClass="entr" presetSubtype="0" decel="100000" fill="hold" grpId="0" nodeType="withEffect">
                                  <p:stCondLst>
                                    <p:cond delay="0"/>
                                  </p:stCondLst>
                                  <p:iterate type="lt">
                                    <p:tmPct val="10000"/>
                                  </p:iterate>
                                  <p:childTnLst>
                                    <p:set>
                                      <p:cBhvr>
                                        <p:cTn id="63" dur="1" fill="hold">
                                          <p:stCondLst>
                                            <p:cond delay="0"/>
                                          </p:stCondLst>
                                        </p:cTn>
                                        <p:tgtEl>
                                          <p:spTgt spid="36"/>
                                        </p:tgtEl>
                                        <p:attrNameLst>
                                          <p:attrName>style.visibility</p:attrName>
                                        </p:attrNameLst>
                                      </p:cBhvr>
                                      <p:to>
                                        <p:strVal val="visible"/>
                                      </p:to>
                                    </p:set>
                                    <p:anim calcmode="lin" valueType="num">
                                      <p:cBhvr>
                                        <p:cTn id="64" dur="750" fill="hold"/>
                                        <p:tgtEl>
                                          <p:spTgt spid="36"/>
                                        </p:tgtEl>
                                        <p:attrNameLst>
                                          <p:attrName>ppt_w</p:attrName>
                                        </p:attrNameLst>
                                      </p:cBhvr>
                                      <p:tavLst>
                                        <p:tav tm="0">
                                          <p:val>
                                            <p:strVal val="#ppt_w+.3"/>
                                          </p:val>
                                        </p:tav>
                                        <p:tav tm="100000">
                                          <p:val>
                                            <p:strVal val="#ppt_w"/>
                                          </p:val>
                                        </p:tav>
                                      </p:tavLst>
                                    </p:anim>
                                    <p:anim calcmode="lin" valueType="num">
                                      <p:cBhvr>
                                        <p:cTn id="65" dur="750" fill="hold"/>
                                        <p:tgtEl>
                                          <p:spTgt spid="36"/>
                                        </p:tgtEl>
                                        <p:attrNameLst>
                                          <p:attrName>ppt_h</p:attrName>
                                        </p:attrNameLst>
                                      </p:cBhvr>
                                      <p:tavLst>
                                        <p:tav tm="0">
                                          <p:val>
                                            <p:strVal val="#ppt_h"/>
                                          </p:val>
                                        </p:tav>
                                        <p:tav tm="100000">
                                          <p:val>
                                            <p:strVal val="#ppt_h"/>
                                          </p:val>
                                        </p:tav>
                                      </p:tavLst>
                                    </p:anim>
                                    <p:animEffect transition="in" filter="fade">
                                      <p:cBhvr>
                                        <p:cTn id="66" dur="750"/>
                                        <p:tgtEl>
                                          <p:spTgt spid="36"/>
                                        </p:tgtEl>
                                      </p:cBhvr>
                                    </p:animEffect>
                                  </p:childTnLst>
                                </p:cTn>
                              </p:par>
                            </p:childTnLst>
                          </p:cTn>
                        </p:par>
                        <p:par>
                          <p:cTn id="67" fill="hold">
                            <p:stCondLst>
                              <p:cond delay="1200"/>
                            </p:stCondLst>
                            <p:childTnLst>
                              <p:par>
                                <p:cTn id="68" presetID="22" presetClass="entr" presetSubtype="1" fill="hold" grpId="0" nodeType="afterEffect">
                                  <p:stCondLst>
                                    <p:cond delay="0"/>
                                  </p:stCondLst>
                                  <p:childTnLst>
                                    <p:set>
                                      <p:cBhvr>
                                        <p:cTn id="69" dur="1" fill="hold">
                                          <p:stCondLst>
                                            <p:cond delay="0"/>
                                          </p:stCondLst>
                                        </p:cTn>
                                        <p:tgtEl>
                                          <p:spTgt spid="37"/>
                                        </p:tgtEl>
                                        <p:attrNameLst>
                                          <p:attrName>style.visibility</p:attrName>
                                        </p:attrNameLst>
                                      </p:cBhvr>
                                      <p:to>
                                        <p:strVal val="visible"/>
                                      </p:to>
                                    </p:set>
                                    <p:animEffect transition="in" filter="wipe(up)">
                                      <p:cBhvr>
                                        <p:cTn id="7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1" grpId="1" animBg="1"/>
      <p:bldP spid="31" grpId="2" animBg="1"/>
      <p:bldP spid="32" grpId="0" animBg="1"/>
      <p:bldP spid="32" grpId="1" animBg="1"/>
      <p:bldP spid="32" grpId="2" animBg="1"/>
      <p:bldP spid="33" grpId="0" animBg="1"/>
      <p:bldP spid="33" grpId="1" animBg="1"/>
      <p:bldP spid="33" grpId="2" animBg="1"/>
      <p:bldP spid="34" grpId="0" animBg="1"/>
      <p:bldP spid="34" grpId="1" animBg="1"/>
      <p:bldP spid="34" grpId="2" animBg="1"/>
      <p:bldP spid="35" grpId="0"/>
      <p:bldP spid="36" grpId="0"/>
      <p:bldP spid="37" grpId="0"/>
      <p:bldP spid="38" grpId="0" animBg="1"/>
      <p:bldP spid="4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29497" y="-29497"/>
            <a:ext cx="4472519" cy="3834581"/>
            <a:chOff x="-29497" y="-29497"/>
            <a:chExt cx="4472519" cy="3834581"/>
          </a:xfrm>
        </p:grpSpPr>
        <p:pic>
          <p:nvPicPr>
            <p:cNvPr id="64" name="图片 63"/>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65" name="矩形 64"/>
            <p:cNvSpPr/>
            <p:nvPr/>
          </p:nvSpPr>
          <p:spPr>
            <a:xfrm>
              <a:off x="386007" y="85183"/>
              <a:ext cx="4057015" cy="1568450"/>
            </a:xfrm>
            <a:prstGeom prst="rect">
              <a:avLst/>
            </a:prstGeom>
          </p:spPr>
          <p:txBody>
            <a:bodyPr wrap="none">
              <a:spAutoFit/>
            </a:bodyPr>
            <a:lstStyle/>
            <a:p>
              <a:pPr algn="just">
                <a:lnSpc>
                  <a:spcPct val="150000"/>
                </a:lnSpc>
              </a:pPr>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dirty="0" smtClean="0">
                  <a:latin typeface="华文细黑" panose="02010600040101010101" pitchFamily="2" charset="-122"/>
                  <a:ea typeface="华文细黑" panose="02010600040101010101" pitchFamily="2" charset="-122"/>
                  <a:sym typeface="+mn-ea"/>
                </a:rPr>
                <a:t>模块接口</a:t>
              </a:r>
              <a:endParaRPr lang="zh-CN" altLang="en-US" sz="3200" dirty="0" smtClean="0">
                <a:latin typeface="华文细黑" panose="02010600040101010101" pitchFamily="2" charset="-122"/>
                <a:ea typeface="华文细黑" panose="02010600040101010101" pitchFamily="2" charset="-122"/>
              </a:endParaRPr>
            </a:p>
            <a:p>
              <a:pPr algn="just">
                <a:lnSpc>
                  <a:spcPct val="150000"/>
                </a:lnSpc>
              </a:pP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2" name="文本框 1"/>
          <p:cNvSpPr txBox="1"/>
          <p:nvPr/>
        </p:nvSpPr>
        <p:spPr>
          <a:xfrm>
            <a:off x="2279015" y="1413510"/>
            <a:ext cx="5608955" cy="2861310"/>
          </a:xfrm>
          <a:prstGeom prst="rect">
            <a:avLst/>
          </a:prstGeom>
          <a:noFill/>
          <a:ln w="9525">
            <a:noFill/>
          </a:ln>
        </p:spPr>
        <p:txBody>
          <a:bodyPr wrap="square">
            <a:spAutoFit/>
          </a:bodyPr>
          <a:p>
            <a:pPr indent="266700"/>
            <a:r>
              <a:rPr lang="zh-CN" altLang="en-US" sz="3600" b="0">
                <a:latin typeface="Times New Roman" panose="02020603050405020304" pitchFamily="18" charset="0"/>
                <a:ea typeface="宋体" panose="02010600030101010101" pitchFamily="2" charset="-122"/>
                <a:cs typeface="Times New Roman" panose="02020603050405020304" pitchFamily="18" charset="0"/>
              </a:rPr>
              <a:t>首先就应该对通过模块接口的</a:t>
            </a:r>
            <a:r>
              <a:rPr lang="zh-CN" altLang="en-US" sz="3600" b="1">
                <a:latin typeface="Times New Roman" panose="02020603050405020304" pitchFamily="18" charset="0"/>
                <a:ea typeface="宋体" panose="02010600030101010101" pitchFamily="2" charset="-122"/>
                <a:cs typeface="Times New Roman" panose="02020603050405020304" pitchFamily="18" charset="0"/>
              </a:rPr>
              <a:t>数据流</a:t>
            </a:r>
            <a:r>
              <a:rPr lang="zh-CN" altLang="en-US" sz="3600" b="0">
                <a:latin typeface="Times New Roman" panose="02020603050405020304" pitchFamily="18" charset="0"/>
                <a:ea typeface="宋体" panose="02010600030101010101" pitchFamily="2" charset="-122"/>
                <a:cs typeface="Times New Roman" panose="02020603050405020304" pitchFamily="18" charset="0"/>
              </a:rPr>
              <a:t>进行测试，</a:t>
            </a:r>
            <a:endParaRPr lang="zh-CN" altLang="en-US" sz="3600" b="0">
              <a:latin typeface="Times New Roman" panose="02020603050405020304" pitchFamily="18" charset="0"/>
              <a:ea typeface="宋体" panose="02010600030101010101" pitchFamily="2" charset="-122"/>
              <a:cs typeface="Times New Roman" panose="02020603050405020304" pitchFamily="18" charset="0"/>
            </a:endParaRPr>
          </a:p>
          <a:p>
            <a:pPr indent="266700"/>
            <a:endParaRPr lang="zh-CN" altLang="en-US" sz="3600" b="0">
              <a:latin typeface="Times New Roman" panose="02020603050405020304" pitchFamily="18" charset="0"/>
              <a:ea typeface="宋体" panose="02010600030101010101" pitchFamily="2" charset="-122"/>
              <a:cs typeface="Times New Roman" panose="02020603050405020304" pitchFamily="18" charset="0"/>
            </a:endParaRPr>
          </a:p>
          <a:p>
            <a:pPr indent="266700"/>
            <a:r>
              <a:rPr lang="zh-CN" altLang="en-US" sz="3600" b="0">
                <a:latin typeface="Times New Roman" panose="02020603050405020304" pitchFamily="18" charset="0"/>
                <a:ea typeface="宋体" panose="02010600030101010101" pitchFamily="2" charset="-122"/>
                <a:cs typeface="Times New Roman" panose="02020603050405020304" pitchFamily="18" charset="0"/>
              </a:rPr>
              <a:t>如果数据不能正常进出，其他测试都是不切实际的。</a:t>
            </a:r>
            <a:endParaRPr lang="zh-CN" altLang="en-US" sz="3600" b="0">
              <a:latin typeface="Times New Roman" panose="02020603050405020304" pitchFamily="18" charset="0"/>
              <a:ea typeface="宋体" panose="02010600030101010101" pitchFamily="2"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29497" y="-29497"/>
            <a:ext cx="5233885" cy="3834581"/>
            <a:chOff x="-29497" y="-29497"/>
            <a:chExt cx="5233885" cy="3834581"/>
          </a:xfrm>
        </p:grpSpPr>
        <p:pic>
          <p:nvPicPr>
            <p:cNvPr id="64" name="图片 63"/>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65" name="矩形 64"/>
            <p:cNvSpPr/>
            <p:nvPr/>
          </p:nvSpPr>
          <p:spPr>
            <a:xfrm>
              <a:off x="323143" y="340453"/>
              <a:ext cx="4881245"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局部数据结构</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2" name="文本框 1"/>
          <p:cNvSpPr txBox="1"/>
          <p:nvPr/>
        </p:nvSpPr>
        <p:spPr>
          <a:xfrm>
            <a:off x="2089785" y="1228725"/>
            <a:ext cx="5512435" cy="3969385"/>
          </a:xfrm>
          <a:prstGeom prst="rect">
            <a:avLst/>
          </a:prstGeom>
          <a:noFill/>
        </p:spPr>
        <p:txBody>
          <a:bodyPr wrap="square" rtlCol="0" anchor="t">
            <a:spAutoFit/>
          </a:bodyPr>
          <a:p>
            <a:pPr indent="266700"/>
            <a:r>
              <a:rPr lang="zh-CN" altLang="en-US" sz="3600">
                <a:latin typeface="Times New Roman" panose="02020603050405020304" pitchFamily="18" charset="0"/>
                <a:ea typeface="宋体" panose="02010600030101010101" pitchFamily="2" charset="-122"/>
                <a:cs typeface="Times New Roman" panose="02020603050405020304" pitchFamily="18" charset="0"/>
                <a:sym typeface="+mn-ea"/>
              </a:rPr>
              <a:t>对于模块来说，</a:t>
            </a:r>
            <a:r>
              <a:rPr lang="zh-CN" altLang="en-US" sz="3600" b="1">
                <a:latin typeface="Times New Roman" panose="02020603050405020304" pitchFamily="18" charset="0"/>
                <a:ea typeface="宋体" panose="02010600030101010101" pitchFamily="2" charset="-122"/>
                <a:cs typeface="Times New Roman" panose="02020603050405020304" pitchFamily="18" charset="0"/>
                <a:sym typeface="+mn-ea"/>
              </a:rPr>
              <a:t>局部数据结构</a:t>
            </a:r>
            <a:r>
              <a:rPr lang="zh-CN" altLang="en-US" sz="3600">
                <a:latin typeface="Times New Roman" panose="02020603050405020304" pitchFamily="18" charset="0"/>
                <a:ea typeface="宋体" panose="02010600030101010101" pitchFamily="2" charset="-122"/>
                <a:cs typeface="Times New Roman" panose="02020603050405020304" pitchFamily="18" charset="0"/>
                <a:sym typeface="+mn-ea"/>
              </a:rPr>
              <a:t>是常见的错误来源。</a:t>
            </a:r>
            <a:endParaRPr lang="zh-CN" altLang="en-US" sz="3600">
              <a:latin typeface="Times New Roman" panose="02020603050405020304" pitchFamily="18" charset="0"/>
              <a:ea typeface="宋体" panose="02010600030101010101" pitchFamily="2" charset="-122"/>
              <a:cs typeface="Times New Roman" panose="02020603050405020304" pitchFamily="18" charset="0"/>
              <a:sym typeface="+mn-ea"/>
            </a:endParaRPr>
          </a:p>
          <a:p>
            <a:pPr indent="266700"/>
            <a:endParaRPr lang="zh-CN" altLang="en-US" sz="3600">
              <a:latin typeface="Times New Roman" panose="02020603050405020304" pitchFamily="18" charset="0"/>
              <a:ea typeface="宋体" panose="02010600030101010101" pitchFamily="2" charset="-122"/>
              <a:cs typeface="Times New Roman" panose="02020603050405020304" pitchFamily="18" charset="0"/>
              <a:sym typeface="+mn-ea"/>
            </a:endParaRPr>
          </a:p>
          <a:p>
            <a:pPr indent="266700"/>
            <a:endParaRPr lang="zh-CN" altLang="en-US" sz="3600">
              <a:latin typeface="Times New Roman" panose="02020603050405020304" pitchFamily="18" charset="0"/>
              <a:ea typeface="宋体" panose="02010600030101010101" pitchFamily="2" charset="-122"/>
              <a:cs typeface="Times New Roman" panose="02020603050405020304" pitchFamily="18" charset="0"/>
              <a:sym typeface="+mn-ea"/>
            </a:endParaRPr>
          </a:p>
          <a:p>
            <a:pPr indent="266700"/>
            <a:r>
              <a:rPr lang="zh-CN" altLang="en-US" sz="3600">
                <a:latin typeface="Times New Roman" panose="02020603050405020304" pitchFamily="18" charset="0"/>
                <a:ea typeface="宋体" panose="02010600030101010101" pitchFamily="2" charset="-122"/>
                <a:cs typeface="Times New Roman" panose="02020603050405020304" pitchFamily="18" charset="0"/>
                <a:sym typeface="+mn-ea"/>
              </a:rPr>
              <a:t>我们要测试的内容要包括</a:t>
            </a:r>
            <a:r>
              <a:rPr lang="zh-CN" altLang="en-US" sz="3600" b="1">
                <a:latin typeface="Times New Roman" panose="02020603050405020304" pitchFamily="18" charset="0"/>
                <a:ea typeface="宋体" panose="02010600030101010101" pitchFamily="2" charset="-122"/>
                <a:cs typeface="Times New Roman" panose="02020603050405020304" pitchFamily="18" charset="0"/>
                <a:sym typeface="+mn-ea"/>
              </a:rPr>
              <a:t>局部数据结构说明</a:t>
            </a:r>
            <a:r>
              <a:rPr lang="zh-CN" altLang="en-US" sz="3600">
                <a:latin typeface="Times New Roman" panose="02020603050405020304" pitchFamily="18" charset="0"/>
                <a:ea typeface="宋体" panose="02010600030101010101" pitchFamily="2" charset="-122"/>
                <a:cs typeface="Times New Roman" panose="02020603050405020304" pitchFamily="18" charset="0"/>
                <a:sym typeface="+mn-ea"/>
              </a:rPr>
              <a:t>，</a:t>
            </a:r>
            <a:r>
              <a:rPr lang="zh-CN" altLang="en-US" sz="3600" b="1">
                <a:latin typeface="Times New Roman" panose="02020603050405020304" pitchFamily="18" charset="0"/>
                <a:ea typeface="宋体" panose="02010600030101010101" pitchFamily="2" charset="-122"/>
                <a:cs typeface="Times New Roman" panose="02020603050405020304" pitchFamily="18" charset="0"/>
                <a:sym typeface="+mn-ea"/>
              </a:rPr>
              <a:t>初始化</a:t>
            </a:r>
            <a:r>
              <a:rPr lang="zh-CN" altLang="en-US" sz="3600">
                <a:latin typeface="Times New Roman" panose="02020603050405020304" pitchFamily="18" charset="0"/>
                <a:ea typeface="宋体" panose="02010600030101010101" pitchFamily="2" charset="-122"/>
                <a:cs typeface="Times New Roman" panose="02020603050405020304" pitchFamily="18" charset="0"/>
                <a:sym typeface="+mn-ea"/>
              </a:rPr>
              <a:t>，</a:t>
            </a:r>
            <a:r>
              <a:rPr lang="zh-CN" altLang="en-US" sz="3600" b="1">
                <a:latin typeface="Times New Roman" panose="02020603050405020304" pitchFamily="18" charset="0"/>
                <a:ea typeface="宋体" panose="02010600030101010101" pitchFamily="2" charset="-122"/>
                <a:cs typeface="Times New Roman" panose="02020603050405020304" pitchFamily="18" charset="0"/>
                <a:sym typeface="+mn-ea"/>
              </a:rPr>
              <a:t>默认值</a:t>
            </a:r>
            <a:r>
              <a:rPr lang="zh-CN" altLang="en-US" sz="3600">
                <a:latin typeface="Times New Roman" panose="02020603050405020304" pitchFamily="18" charset="0"/>
                <a:ea typeface="宋体" panose="02010600030101010101" pitchFamily="2" charset="-122"/>
                <a:cs typeface="Times New Roman" panose="02020603050405020304" pitchFamily="18" charset="0"/>
                <a:sym typeface="+mn-ea"/>
              </a:rPr>
              <a:t>等方面</a:t>
            </a:r>
            <a:endParaRPr lang="zh-CN" altLang="en-US" sz="3600">
              <a:latin typeface="Times New Roman" panose="02020603050405020304" pitchFamily="18" charset="0"/>
              <a:ea typeface="宋体" panose="02010600030101010101" pitchFamily="2" charset="-122"/>
              <a:cs typeface="Times New Roman" panose="02020603050405020304" pitchFamily="18"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3"/>
          <p:cNvSpPr/>
          <p:nvPr/>
        </p:nvSpPr>
        <p:spPr>
          <a:xfrm>
            <a:off x="4280949" y="3858566"/>
            <a:ext cx="2862016" cy="3015093"/>
          </a:xfrm>
          <a:custGeom>
            <a:avLst/>
            <a:gdLst>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1" fmla="*/ 963827 w 2131541"/>
              <a:gd name="connsiteY0-2" fmla="*/ 2255108 h 2261287"/>
              <a:gd name="connsiteX1-3" fmla="*/ 957649 w 2131541"/>
              <a:gd name="connsiteY1-4" fmla="*/ 2075935 h 2261287"/>
              <a:gd name="connsiteX2-5" fmla="*/ 537519 w 2131541"/>
              <a:gd name="connsiteY2-6" fmla="*/ 1674341 h 2261287"/>
              <a:gd name="connsiteX3-7" fmla="*/ 0 w 2131541"/>
              <a:gd name="connsiteY3-8" fmla="*/ 1383957 h 2261287"/>
              <a:gd name="connsiteX4-9" fmla="*/ 518984 w 2131541"/>
              <a:gd name="connsiteY4-10" fmla="*/ 1340708 h 2261287"/>
              <a:gd name="connsiteX5-11" fmla="*/ 815546 w 2131541"/>
              <a:gd name="connsiteY5-12" fmla="*/ 1081216 h 2261287"/>
              <a:gd name="connsiteX6-13" fmla="*/ 611660 w 2131541"/>
              <a:gd name="connsiteY6-14" fmla="*/ 129746 h 2261287"/>
              <a:gd name="connsiteX7-15" fmla="*/ 1044146 w 2131541"/>
              <a:gd name="connsiteY7-16" fmla="*/ 908222 h 2261287"/>
              <a:gd name="connsiteX8-17" fmla="*/ 1161536 w 2131541"/>
              <a:gd name="connsiteY8-18" fmla="*/ 0 h 2261287"/>
              <a:gd name="connsiteX9-19" fmla="*/ 1315995 w 2131541"/>
              <a:gd name="connsiteY9-20" fmla="*/ 914400 h 2261287"/>
              <a:gd name="connsiteX10-21" fmla="*/ 1723768 w 2131541"/>
              <a:gd name="connsiteY10-22" fmla="*/ 160638 h 2261287"/>
              <a:gd name="connsiteX11-23" fmla="*/ 1668163 w 2131541"/>
              <a:gd name="connsiteY11-24" fmla="*/ 191530 h 2261287"/>
              <a:gd name="connsiteX12-25" fmla="*/ 1600200 w 2131541"/>
              <a:gd name="connsiteY12-26" fmla="*/ 1056503 h 2261287"/>
              <a:gd name="connsiteX13-27" fmla="*/ 2131541 w 2131541"/>
              <a:gd name="connsiteY13-28" fmla="*/ 518984 h 2261287"/>
              <a:gd name="connsiteX14-29" fmla="*/ 1810265 w 2131541"/>
              <a:gd name="connsiteY14-30" fmla="*/ 1248033 h 2261287"/>
              <a:gd name="connsiteX15-31" fmla="*/ 1594022 w 2131541"/>
              <a:gd name="connsiteY15-32" fmla="*/ 2100649 h 2261287"/>
              <a:gd name="connsiteX16-33" fmla="*/ 1606379 w 2131541"/>
              <a:gd name="connsiteY16-34" fmla="*/ 2261287 h 2261287"/>
              <a:gd name="connsiteX17-35" fmla="*/ 963827 w 2131541"/>
              <a:gd name="connsiteY17-36" fmla="*/ 2255108 h 2261287"/>
              <a:gd name="connsiteX0-37" fmla="*/ 963827 w 2131541"/>
              <a:gd name="connsiteY0-38" fmla="*/ 2255108 h 2261287"/>
              <a:gd name="connsiteX1-39" fmla="*/ 957649 w 2131541"/>
              <a:gd name="connsiteY1-40" fmla="*/ 2075935 h 2261287"/>
              <a:gd name="connsiteX2-41" fmla="*/ 537519 w 2131541"/>
              <a:gd name="connsiteY2-42" fmla="*/ 1674341 h 2261287"/>
              <a:gd name="connsiteX3-43" fmla="*/ 0 w 2131541"/>
              <a:gd name="connsiteY3-44" fmla="*/ 1383957 h 2261287"/>
              <a:gd name="connsiteX4-45" fmla="*/ 518984 w 2131541"/>
              <a:gd name="connsiteY4-46" fmla="*/ 1340708 h 2261287"/>
              <a:gd name="connsiteX5-47" fmla="*/ 815546 w 2131541"/>
              <a:gd name="connsiteY5-48" fmla="*/ 1081216 h 2261287"/>
              <a:gd name="connsiteX6-49" fmla="*/ 611660 w 2131541"/>
              <a:gd name="connsiteY6-50" fmla="*/ 129746 h 2261287"/>
              <a:gd name="connsiteX7-51" fmla="*/ 1044146 w 2131541"/>
              <a:gd name="connsiteY7-52" fmla="*/ 908222 h 2261287"/>
              <a:gd name="connsiteX8-53" fmla="*/ 1161536 w 2131541"/>
              <a:gd name="connsiteY8-54" fmla="*/ 0 h 2261287"/>
              <a:gd name="connsiteX9-55" fmla="*/ 1315995 w 2131541"/>
              <a:gd name="connsiteY9-56" fmla="*/ 914400 h 2261287"/>
              <a:gd name="connsiteX10-57" fmla="*/ 1723768 w 2131541"/>
              <a:gd name="connsiteY10-58" fmla="*/ 160638 h 2261287"/>
              <a:gd name="connsiteX11-59" fmla="*/ 1668163 w 2131541"/>
              <a:gd name="connsiteY11-60" fmla="*/ 191530 h 2261287"/>
              <a:gd name="connsiteX12-61" fmla="*/ 1600200 w 2131541"/>
              <a:gd name="connsiteY12-62" fmla="*/ 1056503 h 2261287"/>
              <a:gd name="connsiteX13-63" fmla="*/ 2131541 w 2131541"/>
              <a:gd name="connsiteY13-64" fmla="*/ 518984 h 2261287"/>
              <a:gd name="connsiteX14-65" fmla="*/ 1810265 w 2131541"/>
              <a:gd name="connsiteY14-66" fmla="*/ 1248033 h 2261287"/>
              <a:gd name="connsiteX15-67" fmla="*/ 1594022 w 2131541"/>
              <a:gd name="connsiteY15-68" fmla="*/ 2100649 h 2261287"/>
              <a:gd name="connsiteX16-69" fmla="*/ 1606379 w 2131541"/>
              <a:gd name="connsiteY16-70" fmla="*/ 2261287 h 2261287"/>
              <a:gd name="connsiteX17-71" fmla="*/ 963827 w 2131541"/>
              <a:gd name="connsiteY17-72" fmla="*/ 2255108 h 2261287"/>
              <a:gd name="connsiteX0-73" fmla="*/ 963827 w 2131541"/>
              <a:gd name="connsiteY0-74" fmla="*/ 2255108 h 2261287"/>
              <a:gd name="connsiteX1-75" fmla="*/ 957649 w 2131541"/>
              <a:gd name="connsiteY1-76" fmla="*/ 2075935 h 2261287"/>
              <a:gd name="connsiteX2-77" fmla="*/ 537519 w 2131541"/>
              <a:gd name="connsiteY2-78" fmla="*/ 1674341 h 2261287"/>
              <a:gd name="connsiteX3-79" fmla="*/ 0 w 2131541"/>
              <a:gd name="connsiteY3-80" fmla="*/ 1383957 h 2261287"/>
              <a:gd name="connsiteX4-81" fmla="*/ 518984 w 2131541"/>
              <a:gd name="connsiteY4-82" fmla="*/ 1340708 h 2261287"/>
              <a:gd name="connsiteX5-83" fmla="*/ 815546 w 2131541"/>
              <a:gd name="connsiteY5-84" fmla="*/ 1081216 h 2261287"/>
              <a:gd name="connsiteX6-85" fmla="*/ 611660 w 2131541"/>
              <a:gd name="connsiteY6-86" fmla="*/ 129746 h 2261287"/>
              <a:gd name="connsiteX7-87" fmla="*/ 1044146 w 2131541"/>
              <a:gd name="connsiteY7-88" fmla="*/ 908222 h 2261287"/>
              <a:gd name="connsiteX8-89" fmla="*/ 1161536 w 2131541"/>
              <a:gd name="connsiteY8-90" fmla="*/ 0 h 2261287"/>
              <a:gd name="connsiteX9-91" fmla="*/ 1315995 w 2131541"/>
              <a:gd name="connsiteY9-92" fmla="*/ 914400 h 2261287"/>
              <a:gd name="connsiteX10-93" fmla="*/ 1723768 w 2131541"/>
              <a:gd name="connsiteY10-94" fmla="*/ 160638 h 2261287"/>
              <a:gd name="connsiteX11-95" fmla="*/ 1668163 w 2131541"/>
              <a:gd name="connsiteY11-96" fmla="*/ 191530 h 2261287"/>
              <a:gd name="connsiteX12-97" fmla="*/ 1600200 w 2131541"/>
              <a:gd name="connsiteY12-98" fmla="*/ 1056503 h 2261287"/>
              <a:gd name="connsiteX13-99" fmla="*/ 2131541 w 2131541"/>
              <a:gd name="connsiteY13-100" fmla="*/ 518984 h 2261287"/>
              <a:gd name="connsiteX14-101" fmla="*/ 1810265 w 2131541"/>
              <a:gd name="connsiteY14-102" fmla="*/ 1248033 h 2261287"/>
              <a:gd name="connsiteX15-103" fmla="*/ 1594022 w 2131541"/>
              <a:gd name="connsiteY15-104" fmla="*/ 2100649 h 2261287"/>
              <a:gd name="connsiteX16-105" fmla="*/ 1606379 w 2131541"/>
              <a:gd name="connsiteY16-106" fmla="*/ 2261287 h 2261287"/>
              <a:gd name="connsiteX17-107" fmla="*/ 963827 w 2131541"/>
              <a:gd name="connsiteY17-108" fmla="*/ 2255108 h 2261287"/>
              <a:gd name="connsiteX0-109" fmla="*/ 963827 w 2131541"/>
              <a:gd name="connsiteY0-110" fmla="*/ 2255108 h 2261287"/>
              <a:gd name="connsiteX1-111" fmla="*/ 957649 w 2131541"/>
              <a:gd name="connsiteY1-112" fmla="*/ 2075935 h 2261287"/>
              <a:gd name="connsiteX2-113" fmla="*/ 537519 w 2131541"/>
              <a:gd name="connsiteY2-114" fmla="*/ 1674341 h 2261287"/>
              <a:gd name="connsiteX3-115" fmla="*/ 0 w 2131541"/>
              <a:gd name="connsiteY3-116" fmla="*/ 1383957 h 2261287"/>
              <a:gd name="connsiteX4-117" fmla="*/ 518984 w 2131541"/>
              <a:gd name="connsiteY4-118" fmla="*/ 1340708 h 2261287"/>
              <a:gd name="connsiteX5-119" fmla="*/ 815546 w 2131541"/>
              <a:gd name="connsiteY5-120" fmla="*/ 1081216 h 2261287"/>
              <a:gd name="connsiteX6-121" fmla="*/ 611660 w 2131541"/>
              <a:gd name="connsiteY6-122" fmla="*/ 129746 h 2261287"/>
              <a:gd name="connsiteX7-123" fmla="*/ 1044146 w 2131541"/>
              <a:gd name="connsiteY7-124" fmla="*/ 908222 h 2261287"/>
              <a:gd name="connsiteX8-125" fmla="*/ 1161536 w 2131541"/>
              <a:gd name="connsiteY8-126" fmla="*/ 0 h 2261287"/>
              <a:gd name="connsiteX9-127" fmla="*/ 1315995 w 2131541"/>
              <a:gd name="connsiteY9-128" fmla="*/ 914400 h 2261287"/>
              <a:gd name="connsiteX10-129" fmla="*/ 1723768 w 2131541"/>
              <a:gd name="connsiteY10-130" fmla="*/ 160638 h 2261287"/>
              <a:gd name="connsiteX11-131" fmla="*/ 1668163 w 2131541"/>
              <a:gd name="connsiteY11-132" fmla="*/ 191530 h 2261287"/>
              <a:gd name="connsiteX12-133" fmla="*/ 1600200 w 2131541"/>
              <a:gd name="connsiteY12-134" fmla="*/ 1056503 h 2261287"/>
              <a:gd name="connsiteX13-135" fmla="*/ 2131541 w 2131541"/>
              <a:gd name="connsiteY13-136" fmla="*/ 518984 h 2261287"/>
              <a:gd name="connsiteX14-137" fmla="*/ 1810265 w 2131541"/>
              <a:gd name="connsiteY14-138" fmla="*/ 1248033 h 2261287"/>
              <a:gd name="connsiteX15-139" fmla="*/ 1594022 w 2131541"/>
              <a:gd name="connsiteY15-140" fmla="*/ 2100649 h 2261287"/>
              <a:gd name="connsiteX16-141" fmla="*/ 1606379 w 2131541"/>
              <a:gd name="connsiteY16-142" fmla="*/ 2261287 h 2261287"/>
              <a:gd name="connsiteX17-143" fmla="*/ 963827 w 2131541"/>
              <a:gd name="connsiteY17-144" fmla="*/ 2255108 h 2261287"/>
              <a:gd name="connsiteX0-145" fmla="*/ 963827 w 2131541"/>
              <a:gd name="connsiteY0-146" fmla="*/ 2255108 h 2261287"/>
              <a:gd name="connsiteX1-147" fmla="*/ 957649 w 2131541"/>
              <a:gd name="connsiteY1-148" fmla="*/ 2075935 h 2261287"/>
              <a:gd name="connsiteX2-149" fmla="*/ 537519 w 2131541"/>
              <a:gd name="connsiteY2-150" fmla="*/ 1674341 h 2261287"/>
              <a:gd name="connsiteX3-151" fmla="*/ 0 w 2131541"/>
              <a:gd name="connsiteY3-152" fmla="*/ 1383957 h 2261287"/>
              <a:gd name="connsiteX4-153" fmla="*/ 518984 w 2131541"/>
              <a:gd name="connsiteY4-154" fmla="*/ 1340708 h 2261287"/>
              <a:gd name="connsiteX5-155" fmla="*/ 815546 w 2131541"/>
              <a:gd name="connsiteY5-156" fmla="*/ 1081216 h 2261287"/>
              <a:gd name="connsiteX6-157" fmla="*/ 611660 w 2131541"/>
              <a:gd name="connsiteY6-158" fmla="*/ 129746 h 2261287"/>
              <a:gd name="connsiteX7-159" fmla="*/ 1044146 w 2131541"/>
              <a:gd name="connsiteY7-160" fmla="*/ 908222 h 2261287"/>
              <a:gd name="connsiteX8-161" fmla="*/ 1161536 w 2131541"/>
              <a:gd name="connsiteY8-162" fmla="*/ 0 h 2261287"/>
              <a:gd name="connsiteX9-163" fmla="*/ 1315995 w 2131541"/>
              <a:gd name="connsiteY9-164" fmla="*/ 914400 h 2261287"/>
              <a:gd name="connsiteX10-165" fmla="*/ 1723768 w 2131541"/>
              <a:gd name="connsiteY10-166" fmla="*/ 160638 h 2261287"/>
              <a:gd name="connsiteX11-167" fmla="*/ 1668163 w 2131541"/>
              <a:gd name="connsiteY11-168" fmla="*/ 191530 h 2261287"/>
              <a:gd name="connsiteX12-169" fmla="*/ 1600200 w 2131541"/>
              <a:gd name="connsiteY12-170" fmla="*/ 1056503 h 2261287"/>
              <a:gd name="connsiteX13-171" fmla="*/ 2131541 w 2131541"/>
              <a:gd name="connsiteY13-172" fmla="*/ 518984 h 2261287"/>
              <a:gd name="connsiteX14-173" fmla="*/ 1810265 w 2131541"/>
              <a:gd name="connsiteY14-174" fmla="*/ 1248033 h 2261287"/>
              <a:gd name="connsiteX15-175" fmla="*/ 1594022 w 2131541"/>
              <a:gd name="connsiteY15-176" fmla="*/ 2100649 h 2261287"/>
              <a:gd name="connsiteX16-177" fmla="*/ 1606379 w 2131541"/>
              <a:gd name="connsiteY16-178" fmla="*/ 2261287 h 2261287"/>
              <a:gd name="connsiteX17-179" fmla="*/ 963827 w 2131541"/>
              <a:gd name="connsiteY17-180" fmla="*/ 2255108 h 2261287"/>
              <a:gd name="connsiteX0-181" fmla="*/ 963827 w 2131541"/>
              <a:gd name="connsiteY0-182" fmla="*/ 2255108 h 2261287"/>
              <a:gd name="connsiteX1-183" fmla="*/ 957649 w 2131541"/>
              <a:gd name="connsiteY1-184" fmla="*/ 2075935 h 2261287"/>
              <a:gd name="connsiteX2-185" fmla="*/ 537519 w 2131541"/>
              <a:gd name="connsiteY2-186" fmla="*/ 1674341 h 2261287"/>
              <a:gd name="connsiteX3-187" fmla="*/ 0 w 2131541"/>
              <a:gd name="connsiteY3-188" fmla="*/ 1383957 h 2261287"/>
              <a:gd name="connsiteX4-189" fmla="*/ 518984 w 2131541"/>
              <a:gd name="connsiteY4-190" fmla="*/ 1340708 h 2261287"/>
              <a:gd name="connsiteX5-191" fmla="*/ 815546 w 2131541"/>
              <a:gd name="connsiteY5-192" fmla="*/ 1081216 h 2261287"/>
              <a:gd name="connsiteX6-193" fmla="*/ 611660 w 2131541"/>
              <a:gd name="connsiteY6-194" fmla="*/ 129746 h 2261287"/>
              <a:gd name="connsiteX7-195" fmla="*/ 1044146 w 2131541"/>
              <a:gd name="connsiteY7-196" fmla="*/ 908222 h 2261287"/>
              <a:gd name="connsiteX8-197" fmla="*/ 1161536 w 2131541"/>
              <a:gd name="connsiteY8-198" fmla="*/ 0 h 2261287"/>
              <a:gd name="connsiteX9-199" fmla="*/ 1315995 w 2131541"/>
              <a:gd name="connsiteY9-200" fmla="*/ 914400 h 2261287"/>
              <a:gd name="connsiteX10-201" fmla="*/ 1723768 w 2131541"/>
              <a:gd name="connsiteY10-202" fmla="*/ 160638 h 2261287"/>
              <a:gd name="connsiteX11-203" fmla="*/ 1668163 w 2131541"/>
              <a:gd name="connsiteY11-204" fmla="*/ 191530 h 2261287"/>
              <a:gd name="connsiteX12-205" fmla="*/ 1600200 w 2131541"/>
              <a:gd name="connsiteY12-206" fmla="*/ 1056503 h 2261287"/>
              <a:gd name="connsiteX13-207" fmla="*/ 2131541 w 2131541"/>
              <a:gd name="connsiteY13-208" fmla="*/ 518984 h 2261287"/>
              <a:gd name="connsiteX14-209" fmla="*/ 1810265 w 2131541"/>
              <a:gd name="connsiteY14-210" fmla="*/ 1248033 h 2261287"/>
              <a:gd name="connsiteX15-211" fmla="*/ 1594022 w 2131541"/>
              <a:gd name="connsiteY15-212" fmla="*/ 2100649 h 2261287"/>
              <a:gd name="connsiteX16-213" fmla="*/ 1606379 w 2131541"/>
              <a:gd name="connsiteY16-214" fmla="*/ 2261287 h 2261287"/>
              <a:gd name="connsiteX17-215" fmla="*/ 963827 w 2131541"/>
              <a:gd name="connsiteY17-216" fmla="*/ 2255108 h 2261287"/>
              <a:gd name="connsiteX0-217" fmla="*/ 963827 w 2131541"/>
              <a:gd name="connsiteY0-218" fmla="*/ 2255108 h 2261287"/>
              <a:gd name="connsiteX1-219" fmla="*/ 957649 w 2131541"/>
              <a:gd name="connsiteY1-220" fmla="*/ 2075935 h 2261287"/>
              <a:gd name="connsiteX2-221" fmla="*/ 537519 w 2131541"/>
              <a:gd name="connsiteY2-222" fmla="*/ 1674341 h 2261287"/>
              <a:gd name="connsiteX3-223" fmla="*/ 0 w 2131541"/>
              <a:gd name="connsiteY3-224" fmla="*/ 1383957 h 2261287"/>
              <a:gd name="connsiteX4-225" fmla="*/ 518984 w 2131541"/>
              <a:gd name="connsiteY4-226" fmla="*/ 1340708 h 2261287"/>
              <a:gd name="connsiteX5-227" fmla="*/ 815546 w 2131541"/>
              <a:gd name="connsiteY5-228" fmla="*/ 1081216 h 2261287"/>
              <a:gd name="connsiteX6-229" fmla="*/ 611660 w 2131541"/>
              <a:gd name="connsiteY6-230" fmla="*/ 129746 h 2261287"/>
              <a:gd name="connsiteX7-231" fmla="*/ 1044146 w 2131541"/>
              <a:gd name="connsiteY7-232" fmla="*/ 908222 h 2261287"/>
              <a:gd name="connsiteX8-233" fmla="*/ 1161536 w 2131541"/>
              <a:gd name="connsiteY8-234" fmla="*/ 0 h 2261287"/>
              <a:gd name="connsiteX9-235" fmla="*/ 1315995 w 2131541"/>
              <a:gd name="connsiteY9-236" fmla="*/ 914400 h 2261287"/>
              <a:gd name="connsiteX10-237" fmla="*/ 1723768 w 2131541"/>
              <a:gd name="connsiteY10-238" fmla="*/ 160638 h 2261287"/>
              <a:gd name="connsiteX11-239" fmla="*/ 1668163 w 2131541"/>
              <a:gd name="connsiteY11-240" fmla="*/ 191530 h 2261287"/>
              <a:gd name="connsiteX12-241" fmla="*/ 1600200 w 2131541"/>
              <a:gd name="connsiteY12-242" fmla="*/ 1056503 h 2261287"/>
              <a:gd name="connsiteX13-243" fmla="*/ 2131541 w 2131541"/>
              <a:gd name="connsiteY13-244" fmla="*/ 518984 h 2261287"/>
              <a:gd name="connsiteX14-245" fmla="*/ 1810265 w 2131541"/>
              <a:gd name="connsiteY14-246" fmla="*/ 1248033 h 2261287"/>
              <a:gd name="connsiteX15-247" fmla="*/ 1594022 w 2131541"/>
              <a:gd name="connsiteY15-248" fmla="*/ 2100649 h 2261287"/>
              <a:gd name="connsiteX16-249" fmla="*/ 1606379 w 2131541"/>
              <a:gd name="connsiteY16-250" fmla="*/ 2261287 h 2261287"/>
              <a:gd name="connsiteX17-251" fmla="*/ 963827 w 2131541"/>
              <a:gd name="connsiteY17-252" fmla="*/ 2255108 h 2261287"/>
              <a:gd name="connsiteX0-253" fmla="*/ 963827 w 2131541"/>
              <a:gd name="connsiteY0-254" fmla="*/ 2255108 h 2261287"/>
              <a:gd name="connsiteX1-255" fmla="*/ 957649 w 2131541"/>
              <a:gd name="connsiteY1-256" fmla="*/ 2075935 h 2261287"/>
              <a:gd name="connsiteX2-257" fmla="*/ 537519 w 2131541"/>
              <a:gd name="connsiteY2-258" fmla="*/ 1674341 h 2261287"/>
              <a:gd name="connsiteX3-259" fmla="*/ 0 w 2131541"/>
              <a:gd name="connsiteY3-260" fmla="*/ 1383957 h 2261287"/>
              <a:gd name="connsiteX4-261" fmla="*/ 518984 w 2131541"/>
              <a:gd name="connsiteY4-262" fmla="*/ 1340708 h 2261287"/>
              <a:gd name="connsiteX5-263" fmla="*/ 815546 w 2131541"/>
              <a:gd name="connsiteY5-264" fmla="*/ 1081216 h 2261287"/>
              <a:gd name="connsiteX6-265" fmla="*/ 611660 w 2131541"/>
              <a:gd name="connsiteY6-266" fmla="*/ 129746 h 2261287"/>
              <a:gd name="connsiteX7-267" fmla="*/ 1044146 w 2131541"/>
              <a:gd name="connsiteY7-268" fmla="*/ 908222 h 2261287"/>
              <a:gd name="connsiteX8-269" fmla="*/ 1161536 w 2131541"/>
              <a:gd name="connsiteY8-270" fmla="*/ 0 h 2261287"/>
              <a:gd name="connsiteX9-271" fmla="*/ 1315995 w 2131541"/>
              <a:gd name="connsiteY9-272" fmla="*/ 914400 h 2261287"/>
              <a:gd name="connsiteX10-273" fmla="*/ 1723768 w 2131541"/>
              <a:gd name="connsiteY10-274" fmla="*/ 160638 h 2261287"/>
              <a:gd name="connsiteX11-275" fmla="*/ 1668163 w 2131541"/>
              <a:gd name="connsiteY11-276" fmla="*/ 191530 h 2261287"/>
              <a:gd name="connsiteX12-277" fmla="*/ 1600200 w 2131541"/>
              <a:gd name="connsiteY12-278" fmla="*/ 1056503 h 2261287"/>
              <a:gd name="connsiteX13-279" fmla="*/ 2131541 w 2131541"/>
              <a:gd name="connsiteY13-280" fmla="*/ 518984 h 2261287"/>
              <a:gd name="connsiteX14-281" fmla="*/ 1810265 w 2131541"/>
              <a:gd name="connsiteY14-282" fmla="*/ 1248033 h 2261287"/>
              <a:gd name="connsiteX15-283" fmla="*/ 1594022 w 2131541"/>
              <a:gd name="connsiteY15-284" fmla="*/ 2100649 h 2261287"/>
              <a:gd name="connsiteX16-285" fmla="*/ 1606379 w 2131541"/>
              <a:gd name="connsiteY16-286" fmla="*/ 2261287 h 2261287"/>
              <a:gd name="connsiteX17-287" fmla="*/ 963827 w 2131541"/>
              <a:gd name="connsiteY17-288" fmla="*/ 2255108 h 2261287"/>
              <a:gd name="connsiteX0-289" fmla="*/ 963827 w 2131541"/>
              <a:gd name="connsiteY0-290" fmla="*/ 2255108 h 2261287"/>
              <a:gd name="connsiteX1-291" fmla="*/ 957649 w 2131541"/>
              <a:gd name="connsiteY1-292" fmla="*/ 2075935 h 2261287"/>
              <a:gd name="connsiteX2-293" fmla="*/ 537519 w 2131541"/>
              <a:gd name="connsiteY2-294" fmla="*/ 1674341 h 2261287"/>
              <a:gd name="connsiteX3-295" fmla="*/ 0 w 2131541"/>
              <a:gd name="connsiteY3-296" fmla="*/ 1383957 h 2261287"/>
              <a:gd name="connsiteX4-297" fmla="*/ 518984 w 2131541"/>
              <a:gd name="connsiteY4-298" fmla="*/ 1340708 h 2261287"/>
              <a:gd name="connsiteX5-299" fmla="*/ 815546 w 2131541"/>
              <a:gd name="connsiteY5-300" fmla="*/ 1081216 h 2261287"/>
              <a:gd name="connsiteX6-301" fmla="*/ 611660 w 2131541"/>
              <a:gd name="connsiteY6-302" fmla="*/ 129746 h 2261287"/>
              <a:gd name="connsiteX7-303" fmla="*/ 1044146 w 2131541"/>
              <a:gd name="connsiteY7-304" fmla="*/ 908222 h 2261287"/>
              <a:gd name="connsiteX8-305" fmla="*/ 1161536 w 2131541"/>
              <a:gd name="connsiteY8-306" fmla="*/ 0 h 2261287"/>
              <a:gd name="connsiteX9-307" fmla="*/ 1315995 w 2131541"/>
              <a:gd name="connsiteY9-308" fmla="*/ 914400 h 2261287"/>
              <a:gd name="connsiteX10-309" fmla="*/ 1723768 w 2131541"/>
              <a:gd name="connsiteY10-310" fmla="*/ 160638 h 2261287"/>
              <a:gd name="connsiteX11-311" fmla="*/ 1668163 w 2131541"/>
              <a:gd name="connsiteY11-312" fmla="*/ 191530 h 2261287"/>
              <a:gd name="connsiteX12-313" fmla="*/ 1600200 w 2131541"/>
              <a:gd name="connsiteY12-314" fmla="*/ 1056503 h 2261287"/>
              <a:gd name="connsiteX13-315" fmla="*/ 2131541 w 2131541"/>
              <a:gd name="connsiteY13-316" fmla="*/ 518984 h 2261287"/>
              <a:gd name="connsiteX14-317" fmla="*/ 1810265 w 2131541"/>
              <a:gd name="connsiteY14-318" fmla="*/ 1248033 h 2261287"/>
              <a:gd name="connsiteX15-319" fmla="*/ 1594022 w 2131541"/>
              <a:gd name="connsiteY15-320" fmla="*/ 2100649 h 2261287"/>
              <a:gd name="connsiteX16-321" fmla="*/ 1606379 w 2131541"/>
              <a:gd name="connsiteY16-322" fmla="*/ 2261287 h 2261287"/>
              <a:gd name="connsiteX17-323" fmla="*/ 963827 w 2131541"/>
              <a:gd name="connsiteY17-324" fmla="*/ 2255108 h 2261287"/>
              <a:gd name="connsiteX0-325" fmla="*/ 963827 w 2131541"/>
              <a:gd name="connsiteY0-326" fmla="*/ 2255108 h 2261287"/>
              <a:gd name="connsiteX1-327" fmla="*/ 957649 w 2131541"/>
              <a:gd name="connsiteY1-328" fmla="*/ 2075935 h 2261287"/>
              <a:gd name="connsiteX2-329" fmla="*/ 537519 w 2131541"/>
              <a:gd name="connsiteY2-330" fmla="*/ 1674341 h 2261287"/>
              <a:gd name="connsiteX3-331" fmla="*/ 0 w 2131541"/>
              <a:gd name="connsiteY3-332" fmla="*/ 1383957 h 2261287"/>
              <a:gd name="connsiteX4-333" fmla="*/ 518984 w 2131541"/>
              <a:gd name="connsiteY4-334" fmla="*/ 1340708 h 2261287"/>
              <a:gd name="connsiteX5-335" fmla="*/ 815546 w 2131541"/>
              <a:gd name="connsiteY5-336" fmla="*/ 1081216 h 2261287"/>
              <a:gd name="connsiteX6-337" fmla="*/ 611660 w 2131541"/>
              <a:gd name="connsiteY6-338" fmla="*/ 129746 h 2261287"/>
              <a:gd name="connsiteX7-339" fmla="*/ 1044146 w 2131541"/>
              <a:gd name="connsiteY7-340" fmla="*/ 908222 h 2261287"/>
              <a:gd name="connsiteX8-341" fmla="*/ 1161536 w 2131541"/>
              <a:gd name="connsiteY8-342" fmla="*/ 0 h 2261287"/>
              <a:gd name="connsiteX9-343" fmla="*/ 1315995 w 2131541"/>
              <a:gd name="connsiteY9-344" fmla="*/ 914400 h 2261287"/>
              <a:gd name="connsiteX10-345" fmla="*/ 1723768 w 2131541"/>
              <a:gd name="connsiteY10-346" fmla="*/ 160638 h 2261287"/>
              <a:gd name="connsiteX11-347" fmla="*/ 1668163 w 2131541"/>
              <a:gd name="connsiteY11-348" fmla="*/ 191530 h 2261287"/>
              <a:gd name="connsiteX12-349" fmla="*/ 1600200 w 2131541"/>
              <a:gd name="connsiteY12-350" fmla="*/ 1056503 h 2261287"/>
              <a:gd name="connsiteX13-351" fmla="*/ 2131541 w 2131541"/>
              <a:gd name="connsiteY13-352" fmla="*/ 518984 h 2261287"/>
              <a:gd name="connsiteX14-353" fmla="*/ 1810265 w 2131541"/>
              <a:gd name="connsiteY14-354" fmla="*/ 1248033 h 2261287"/>
              <a:gd name="connsiteX15-355" fmla="*/ 1594022 w 2131541"/>
              <a:gd name="connsiteY15-356" fmla="*/ 2100649 h 2261287"/>
              <a:gd name="connsiteX16-357" fmla="*/ 1606379 w 2131541"/>
              <a:gd name="connsiteY16-358" fmla="*/ 2261287 h 2261287"/>
              <a:gd name="connsiteX17-359" fmla="*/ 963827 w 2131541"/>
              <a:gd name="connsiteY17-360" fmla="*/ 2255108 h 2261287"/>
              <a:gd name="connsiteX0-361" fmla="*/ 963827 w 2131541"/>
              <a:gd name="connsiteY0-362" fmla="*/ 2255108 h 2261287"/>
              <a:gd name="connsiteX1-363" fmla="*/ 957649 w 2131541"/>
              <a:gd name="connsiteY1-364" fmla="*/ 2075935 h 2261287"/>
              <a:gd name="connsiteX2-365" fmla="*/ 537519 w 2131541"/>
              <a:gd name="connsiteY2-366" fmla="*/ 1674341 h 2261287"/>
              <a:gd name="connsiteX3-367" fmla="*/ 0 w 2131541"/>
              <a:gd name="connsiteY3-368" fmla="*/ 1383957 h 2261287"/>
              <a:gd name="connsiteX4-369" fmla="*/ 518984 w 2131541"/>
              <a:gd name="connsiteY4-370" fmla="*/ 1340708 h 2261287"/>
              <a:gd name="connsiteX5-371" fmla="*/ 815546 w 2131541"/>
              <a:gd name="connsiteY5-372" fmla="*/ 1081216 h 2261287"/>
              <a:gd name="connsiteX6-373" fmla="*/ 611660 w 2131541"/>
              <a:gd name="connsiteY6-374" fmla="*/ 129746 h 2261287"/>
              <a:gd name="connsiteX7-375" fmla="*/ 1044146 w 2131541"/>
              <a:gd name="connsiteY7-376" fmla="*/ 908222 h 2261287"/>
              <a:gd name="connsiteX8-377" fmla="*/ 1161536 w 2131541"/>
              <a:gd name="connsiteY8-378" fmla="*/ 0 h 2261287"/>
              <a:gd name="connsiteX9-379" fmla="*/ 1315995 w 2131541"/>
              <a:gd name="connsiteY9-380" fmla="*/ 914400 h 2261287"/>
              <a:gd name="connsiteX10-381" fmla="*/ 1723768 w 2131541"/>
              <a:gd name="connsiteY10-382" fmla="*/ 160638 h 2261287"/>
              <a:gd name="connsiteX11-383" fmla="*/ 1668163 w 2131541"/>
              <a:gd name="connsiteY11-384" fmla="*/ 191530 h 2261287"/>
              <a:gd name="connsiteX12-385" fmla="*/ 1600200 w 2131541"/>
              <a:gd name="connsiteY12-386" fmla="*/ 1056503 h 2261287"/>
              <a:gd name="connsiteX13-387" fmla="*/ 2131541 w 2131541"/>
              <a:gd name="connsiteY13-388" fmla="*/ 518984 h 2261287"/>
              <a:gd name="connsiteX14-389" fmla="*/ 1810265 w 2131541"/>
              <a:gd name="connsiteY14-390" fmla="*/ 1248033 h 2261287"/>
              <a:gd name="connsiteX15-391" fmla="*/ 1594022 w 2131541"/>
              <a:gd name="connsiteY15-392" fmla="*/ 2100649 h 2261287"/>
              <a:gd name="connsiteX16-393" fmla="*/ 1606379 w 2131541"/>
              <a:gd name="connsiteY16-394" fmla="*/ 2261287 h 2261287"/>
              <a:gd name="connsiteX17-395" fmla="*/ 963827 w 2131541"/>
              <a:gd name="connsiteY17-396" fmla="*/ 2255108 h 2261287"/>
              <a:gd name="connsiteX0-397" fmla="*/ 963827 w 2131541"/>
              <a:gd name="connsiteY0-398" fmla="*/ 2255108 h 2261287"/>
              <a:gd name="connsiteX1-399" fmla="*/ 957649 w 2131541"/>
              <a:gd name="connsiteY1-400" fmla="*/ 2075935 h 2261287"/>
              <a:gd name="connsiteX2-401" fmla="*/ 537519 w 2131541"/>
              <a:gd name="connsiteY2-402" fmla="*/ 1674341 h 2261287"/>
              <a:gd name="connsiteX3-403" fmla="*/ 0 w 2131541"/>
              <a:gd name="connsiteY3-404" fmla="*/ 1383957 h 2261287"/>
              <a:gd name="connsiteX4-405" fmla="*/ 518984 w 2131541"/>
              <a:gd name="connsiteY4-406" fmla="*/ 1340708 h 2261287"/>
              <a:gd name="connsiteX5-407" fmla="*/ 815546 w 2131541"/>
              <a:gd name="connsiteY5-408" fmla="*/ 1081216 h 2261287"/>
              <a:gd name="connsiteX6-409" fmla="*/ 611660 w 2131541"/>
              <a:gd name="connsiteY6-410" fmla="*/ 129746 h 2261287"/>
              <a:gd name="connsiteX7-411" fmla="*/ 1044146 w 2131541"/>
              <a:gd name="connsiteY7-412" fmla="*/ 908222 h 2261287"/>
              <a:gd name="connsiteX8-413" fmla="*/ 1161536 w 2131541"/>
              <a:gd name="connsiteY8-414" fmla="*/ 0 h 2261287"/>
              <a:gd name="connsiteX9-415" fmla="*/ 1315995 w 2131541"/>
              <a:gd name="connsiteY9-416" fmla="*/ 914400 h 2261287"/>
              <a:gd name="connsiteX10-417" fmla="*/ 1723768 w 2131541"/>
              <a:gd name="connsiteY10-418" fmla="*/ 160638 h 2261287"/>
              <a:gd name="connsiteX11-419" fmla="*/ 1668163 w 2131541"/>
              <a:gd name="connsiteY11-420" fmla="*/ 191530 h 2261287"/>
              <a:gd name="connsiteX12-421" fmla="*/ 1600200 w 2131541"/>
              <a:gd name="connsiteY12-422" fmla="*/ 1056503 h 2261287"/>
              <a:gd name="connsiteX13-423" fmla="*/ 2131541 w 2131541"/>
              <a:gd name="connsiteY13-424" fmla="*/ 518984 h 2261287"/>
              <a:gd name="connsiteX14-425" fmla="*/ 1810265 w 2131541"/>
              <a:gd name="connsiteY14-426" fmla="*/ 1248033 h 2261287"/>
              <a:gd name="connsiteX15-427" fmla="*/ 1594022 w 2131541"/>
              <a:gd name="connsiteY15-428" fmla="*/ 2100649 h 2261287"/>
              <a:gd name="connsiteX16-429" fmla="*/ 1606379 w 2131541"/>
              <a:gd name="connsiteY16-430" fmla="*/ 2261287 h 2261287"/>
              <a:gd name="connsiteX17-431" fmla="*/ 963827 w 2131541"/>
              <a:gd name="connsiteY17-432" fmla="*/ 2255108 h 2261287"/>
              <a:gd name="connsiteX0-433" fmla="*/ 963827 w 2131541"/>
              <a:gd name="connsiteY0-434" fmla="*/ 2257756 h 2263935"/>
              <a:gd name="connsiteX1-435" fmla="*/ 957649 w 2131541"/>
              <a:gd name="connsiteY1-436" fmla="*/ 2078583 h 2263935"/>
              <a:gd name="connsiteX2-437" fmla="*/ 537519 w 2131541"/>
              <a:gd name="connsiteY2-438" fmla="*/ 1676989 h 2263935"/>
              <a:gd name="connsiteX3-439" fmla="*/ 0 w 2131541"/>
              <a:gd name="connsiteY3-440" fmla="*/ 1386605 h 2263935"/>
              <a:gd name="connsiteX4-441" fmla="*/ 518984 w 2131541"/>
              <a:gd name="connsiteY4-442" fmla="*/ 1343356 h 2263935"/>
              <a:gd name="connsiteX5-443" fmla="*/ 815546 w 2131541"/>
              <a:gd name="connsiteY5-444" fmla="*/ 1083864 h 2263935"/>
              <a:gd name="connsiteX6-445" fmla="*/ 611660 w 2131541"/>
              <a:gd name="connsiteY6-446" fmla="*/ 132394 h 2263935"/>
              <a:gd name="connsiteX7-447" fmla="*/ 1044146 w 2131541"/>
              <a:gd name="connsiteY7-448" fmla="*/ 910870 h 2263935"/>
              <a:gd name="connsiteX8-449" fmla="*/ 1161536 w 2131541"/>
              <a:gd name="connsiteY8-450" fmla="*/ 2648 h 2263935"/>
              <a:gd name="connsiteX9-451" fmla="*/ 1315995 w 2131541"/>
              <a:gd name="connsiteY9-452" fmla="*/ 917048 h 2263935"/>
              <a:gd name="connsiteX10-453" fmla="*/ 1723768 w 2131541"/>
              <a:gd name="connsiteY10-454" fmla="*/ 163286 h 2263935"/>
              <a:gd name="connsiteX11-455" fmla="*/ 1668163 w 2131541"/>
              <a:gd name="connsiteY11-456" fmla="*/ 194178 h 2263935"/>
              <a:gd name="connsiteX12-457" fmla="*/ 1600200 w 2131541"/>
              <a:gd name="connsiteY12-458" fmla="*/ 1059151 h 2263935"/>
              <a:gd name="connsiteX13-459" fmla="*/ 2131541 w 2131541"/>
              <a:gd name="connsiteY13-460" fmla="*/ 521632 h 2263935"/>
              <a:gd name="connsiteX14-461" fmla="*/ 1810265 w 2131541"/>
              <a:gd name="connsiteY14-462" fmla="*/ 1250681 h 2263935"/>
              <a:gd name="connsiteX15-463" fmla="*/ 1594022 w 2131541"/>
              <a:gd name="connsiteY15-464" fmla="*/ 2103297 h 2263935"/>
              <a:gd name="connsiteX16-465" fmla="*/ 1606379 w 2131541"/>
              <a:gd name="connsiteY16-466" fmla="*/ 2263935 h 2263935"/>
              <a:gd name="connsiteX17-467" fmla="*/ 963827 w 2131541"/>
              <a:gd name="connsiteY17-468" fmla="*/ 2257756 h 2263935"/>
              <a:gd name="connsiteX0-469" fmla="*/ 963827 w 2131541"/>
              <a:gd name="connsiteY0-470" fmla="*/ 2256830 h 2263009"/>
              <a:gd name="connsiteX1-471" fmla="*/ 957649 w 2131541"/>
              <a:gd name="connsiteY1-472" fmla="*/ 2077657 h 2263009"/>
              <a:gd name="connsiteX2-473" fmla="*/ 537519 w 2131541"/>
              <a:gd name="connsiteY2-474" fmla="*/ 1676063 h 2263009"/>
              <a:gd name="connsiteX3-475" fmla="*/ 0 w 2131541"/>
              <a:gd name="connsiteY3-476" fmla="*/ 1385679 h 2263009"/>
              <a:gd name="connsiteX4-477" fmla="*/ 518984 w 2131541"/>
              <a:gd name="connsiteY4-478" fmla="*/ 1342430 h 2263009"/>
              <a:gd name="connsiteX5-479" fmla="*/ 815546 w 2131541"/>
              <a:gd name="connsiteY5-480" fmla="*/ 1082938 h 2263009"/>
              <a:gd name="connsiteX6-481" fmla="*/ 611660 w 2131541"/>
              <a:gd name="connsiteY6-482" fmla="*/ 131468 h 2263009"/>
              <a:gd name="connsiteX7-483" fmla="*/ 1044146 w 2131541"/>
              <a:gd name="connsiteY7-484" fmla="*/ 909944 h 2263009"/>
              <a:gd name="connsiteX8-485" fmla="*/ 1161536 w 2131541"/>
              <a:gd name="connsiteY8-486" fmla="*/ 1722 h 2263009"/>
              <a:gd name="connsiteX9-487" fmla="*/ 1315995 w 2131541"/>
              <a:gd name="connsiteY9-488" fmla="*/ 916122 h 2263009"/>
              <a:gd name="connsiteX10-489" fmla="*/ 1723768 w 2131541"/>
              <a:gd name="connsiteY10-490" fmla="*/ 162360 h 2263009"/>
              <a:gd name="connsiteX11-491" fmla="*/ 1668163 w 2131541"/>
              <a:gd name="connsiteY11-492" fmla="*/ 193252 h 2263009"/>
              <a:gd name="connsiteX12-493" fmla="*/ 1600200 w 2131541"/>
              <a:gd name="connsiteY12-494" fmla="*/ 1058225 h 2263009"/>
              <a:gd name="connsiteX13-495" fmla="*/ 2131541 w 2131541"/>
              <a:gd name="connsiteY13-496" fmla="*/ 520706 h 2263009"/>
              <a:gd name="connsiteX14-497" fmla="*/ 1810265 w 2131541"/>
              <a:gd name="connsiteY14-498" fmla="*/ 1249755 h 2263009"/>
              <a:gd name="connsiteX15-499" fmla="*/ 1594022 w 2131541"/>
              <a:gd name="connsiteY15-500" fmla="*/ 2102371 h 2263009"/>
              <a:gd name="connsiteX16-501" fmla="*/ 1606379 w 2131541"/>
              <a:gd name="connsiteY16-502" fmla="*/ 2263009 h 2263009"/>
              <a:gd name="connsiteX17-503" fmla="*/ 963827 w 2131541"/>
              <a:gd name="connsiteY17-504" fmla="*/ 2256830 h 2263009"/>
              <a:gd name="connsiteX0-505" fmla="*/ 963827 w 2131541"/>
              <a:gd name="connsiteY0-506" fmla="*/ 2256830 h 2263009"/>
              <a:gd name="connsiteX1-507" fmla="*/ 957649 w 2131541"/>
              <a:gd name="connsiteY1-508" fmla="*/ 2077657 h 2263009"/>
              <a:gd name="connsiteX2-509" fmla="*/ 537519 w 2131541"/>
              <a:gd name="connsiteY2-510" fmla="*/ 1676063 h 2263009"/>
              <a:gd name="connsiteX3-511" fmla="*/ 0 w 2131541"/>
              <a:gd name="connsiteY3-512" fmla="*/ 1385679 h 2263009"/>
              <a:gd name="connsiteX4-513" fmla="*/ 518984 w 2131541"/>
              <a:gd name="connsiteY4-514" fmla="*/ 1342430 h 2263009"/>
              <a:gd name="connsiteX5-515" fmla="*/ 815546 w 2131541"/>
              <a:gd name="connsiteY5-516" fmla="*/ 1082938 h 2263009"/>
              <a:gd name="connsiteX6-517" fmla="*/ 611660 w 2131541"/>
              <a:gd name="connsiteY6-518" fmla="*/ 131468 h 2263009"/>
              <a:gd name="connsiteX7-519" fmla="*/ 1044146 w 2131541"/>
              <a:gd name="connsiteY7-520" fmla="*/ 909944 h 2263009"/>
              <a:gd name="connsiteX8-521" fmla="*/ 1161536 w 2131541"/>
              <a:gd name="connsiteY8-522" fmla="*/ 1722 h 2263009"/>
              <a:gd name="connsiteX9-523" fmla="*/ 1315995 w 2131541"/>
              <a:gd name="connsiteY9-524" fmla="*/ 916122 h 2263009"/>
              <a:gd name="connsiteX10-525" fmla="*/ 1723768 w 2131541"/>
              <a:gd name="connsiteY10-526" fmla="*/ 162360 h 2263009"/>
              <a:gd name="connsiteX11-527" fmla="*/ 1668163 w 2131541"/>
              <a:gd name="connsiteY11-528" fmla="*/ 193252 h 2263009"/>
              <a:gd name="connsiteX12-529" fmla="*/ 1600200 w 2131541"/>
              <a:gd name="connsiteY12-530" fmla="*/ 1058225 h 2263009"/>
              <a:gd name="connsiteX13-531" fmla="*/ 2131541 w 2131541"/>
              <a:gd name="connsiteY13-532" fmla="*/ 520706 h 2263009"/>
              <a:gd name="connsiteX14-533" fmla="*/ 1810265 w 2131541"/>
              <a:gd name="connsiteY14-534" fmla="*/ 1249755 h 2263009"/>
              <a:gd name="connsiteX15-535" fmla="*/ 1594022 w 2131541"/>
              <a:gd name="connsiteY15-536" fmla="*/ 2102371 h 2263009"/>
              <a:gd name="connsiteX16-537" fmla="*/ 1606379 w 2131541"/>
              <a:gd name="connsiteY16-538" fmla="*/ 2263009 h 2263009"/>
              <a:gd name="connsiteX17-539" fmla="*/ 963827 w 2131541"/>
              <a:gd name="connsiteY17-540" fmla="*/ 2256830 h 2263009"/>
              <a:gd name="connsiteX0-541" fmla="*/ 963827 w 2131541"/>
              <a:gd name="connsiteY0-542" fmla="*/ 2257028 h 2263207"/>
              <a:gd name="connsiteX1-543" fmla="*/ 957649 w 2131541"/>
              <a:gd name="connsiteY1-544" fmla="*/ 2077855 h 2263207"/>
              <a:gd name="connsiteX2-545" fmla="*/ 537519 w 2131541"/>
              <a:gd name="connsiteY2-546" fmla="*/ 1676261 h 2263207"/>
              <a:gd name="connsiteX3-547" fmla="*/ 0 w 2131541"/>
              <a:gd name="connsiteY3-548" fmla="*/ 1385877 h 2263207"/>
              <a:gd name="connsiteX4-549" fmla="*/ 518984 w 2131541"/>
              <a:gd name="connsiteY4-550" fmla="*/ 1342628 h 2263207"/>
              <a:gd name="connsiteX5-551" fmla="*/ 815546 w 2131541"/>
              <a:gd name="connsiteY5-552" fmla="*/ 1083136 h 2263207"/>
              <a:gd name="connsiteX6-553" fmla="*/ 611660 w 2131541"/>
              <a:gd name="connsiteY6-554" fmla="*/ 131666 h 2263207"/>
              <a:gd name="connsiteX7-555" fmla="*/ 1044146 w 2131541"/>
              <a:gd name="connsiteY7-556" fmla="*/ 910142 h 2263207"/>
              <a:gd name="connsiteX8-557" fmla="*/ 1161536 w 2131541"/>
              <a:gd name="connsiteY8-558" fmla="*/ 1920 h 2263207"/>
              <a:gd name="connsiteX9-559" fmla="*/ 1315995 w 2131541"/>
              <a:gd name="connsiteY9-560" fmla="*/ 916320 h 2263207"/>
              <a:gd name="connsiteX10-561" fmla="*/ 1723768 w 2131541"/>
              <a:gd name="connsiteY10-562" fmla="*/ 162558 h 2263207"/>
              <a:gd name="connsiteX11-563" fmla="*/ 1668163 w 2131541"/>
              <a:gd name="connsiteY11-564" fmla="*/ 193450 h 2263207"/>
              <a:gd name="connsiteX12-565" fmla="*/ 1600200 w 2131541"/>
              <a:gd name="connsiteY12-566" fmla="*/ 1058423 h 2263207"/>
              <a:gd name="connsiteX13-567" fmla="*/ 2131541 w 2131541"/>
              <a:gd name="connsiteY13-568" fmla="*/ 520904 h 2263207"/>
              <a:gd name="connsiteX14-569" fmla="*/ 1810265 w 2131541"/>
              <a:gd name="connsiteY14-570" fmla="*/ 1249953 h 2263207"/>
              <a:gd name="connsiteX15-571" fmla="*/ 1594022 w 2131541"/>
              <a:gd name="connsiteY15-572" fmla="*/ 2102569 h 2263207"/>
              <a:gd name="connsiteX16-573" fmla="*/ 1606379 w 2131541"/>
              <a:gd name="connsiteY16-574" fmla="*/ 2263207 h 2263207"/>
              <a:gd name="connsiteX17-575" fmla="*/ 963827 w 2131541"/>
              <a:gd name="connsiteY17-576" fmla="*/ 2257028 h 2263207"/>
              <a:gd name="connsiteX0-577" fmla="*/ 963827 w 2131541"/>
              <a:gd name="connsiteY0-578" fmla="*/ 2257028 h 2263207"/>
              <a:gd name="connsiteX1-579" fmla="*/ 957649 w 2131541"/>
              <a:gd name="connsiteY1-580" fmla="*/ 2077855 h 2263207"/>
              <a:gd name="connsiteX2-581" fmla="*/ 537519 w 2131541"/>
              <a:gd name="connsiteY2-582" fmla="*/ 1676261 h 2263207"/>
              <a:gd name="connsiteX3-583" fmla="*/ 0 w 2131541"/>
              <a:gd name="connsiteY3-584" fmla="*/ 1385877 h 2263207"/>
              <a:gd name="connsiteX4-585" fmla="*/ 518984 w 2131541"/>
              <a:gd name="connsiteY4-586" fmla="*/ 1342628 h 2263207"/>
              <a:gd name="connsiteX5-587" fmla="*/ 815546 w 2131541"/>
              <a:gd name="connsiteY5-588" fmla="*/ 1083136 h 2263207"/>
              <a:gd name="connsiteX6-589" fmla="*/ 611660 w 2131541"/>
              <a:gd name="connsiteY6-590" fmla="*/ 131666 h 2263207"/>
              <a:gd name="connsiteX7-591" fmla="*/ 1044146 w 2131541"/>
              <a:gd name="connsiteY7-592" fmla="*/ 910142 h 2263207"/>
              <a:gd name="connsiteX8-593" fmla="*/ 1161536 w 2131541"/>
              <a:gd name="connsiteY8-594" fmla="*/ 1920 h 2263207"/>
              <a:gd name="connsiteX9-595" fmla="*/ 1315995 w 2131541"/>
              <a:gd name="connsiteY9-596" fmla="*/ 916320 h 2263207"/>
              <a:gd name="connsiteX10-597" fmla="*/ 1723768 w 2131541"/>
              <a:gd name="connsiteY10-598" fmla="*/ 162558 h 2263207"/>
              <a:gd name="connsiteX11-599" fmla="*/ 1668163 w 2131541"/>
              <a:gd name="connsiteY11-600" fmla="*/ 193450 h 2263207"/>
              <a:gd name="connsiteX12-601" fmla="*/ 1600200 w 2131541"/>
              <a:gd name="connsiteY12-602" fmla="*/ 1058423 h 2263207"/>
              <a:gd name="connsiteX13-603" fmla="*/ 2131541 w 2131541"/>
              <a:gd name="connsiteY13-604" fmla="*/ 520904 h 2263207"/>
              <a:gd name="connsiteX14-605" fmla="*/ 1810265 w 2131541"/>
              <a:gd name="connsiteY14-606" fmla="*/ 1249953 h 2263207"/>
              <a:gd name="connsiteX15-607" fmla="*/ 1594022 w 2131541"/>
              <a:gd name="connsiteY15-608" fmla="*/ 2102569 h 2263207"/>
              <a:gd name="connsiteX16-609" fmla="*/ 1606379 w 2131541"/>
              <a:gd name="connsiteY16-610" fmla="*/ 2263207 h 2263207"/>
              <a:gd name="connsiteX17-611" fmla="*/ 963827 w 2131541"/>
              <a:gd name="connsiteY17-612" fmla="*/ 2257028 h 2263207"/>
              <a:gd name="connsiteX0-613" fmla="*/ 963827 w 2131541"/>
              <a:gd name="connsiteY0-614" fmla="*/ 2257028 h 2263207"/>
              <a:gd name="connsiteX1-615" fmla="*/ 957649 w 2131541"/>
              <a:gd name="connsiteY1-616" fmla="*/ 2077855 h 2263207"/>
              <a:gd name="connsiteX2-617" fmla="*/ 537519 w 2131541"/>
              <a:gd name="connsiteY2-618" fmla="*/ 1676261 h 2263207"/>
              <a:gd name="connsiteX3-619" fmla="*/ 0 w 2131541"/>
              <a:gd name="connsiteY3-620" fmla="*/ 1385877 h 2263207"/>
              <a:gd name="connsiteX4-621" fmla="*/ 518984 w 2131541"/>
              <a:gd name="connsiteY4-622" fmla="*/ 1342628 h 2263207"/>
              <a:gd name="connsiteX5-623" fmla="*/ 815546 w 2131541"/>
              <a:gd name="connsiteY5-624" fmla="*/ 1083136 h 2263207"/>
              <a:gd name="connsiteX6-625" fmla="*/ 611660 w 2131541"/>
              <a:gd name="connsiteY6-626" fmla="*/ 131666 h 2263207"/>
              <a:gd name="connsiteX7-627" fmla="*/ 1044146 w 2131541"/>
              <a:gd name="connsiteY7-628" fmla="*/ 910142 h 2263207"/>
              <a:gd name="connsiteX8-629" fmla="*/ 1161536 w 2131541"/>
              <a:gd name="connsiteY8-630" fmla="*/ 1920 h 2263207"/>
              <a:gd name="connsiteX9-631" fmla="*/ 1315995 w 2131541"/>
              <a:gd name="connsiteY9-632" fmla="*/ 916320 h 2263207"/>
              <a:gd name="connsiteX10-633" fmla="*/ 1723768 w 2131541"/>
              <a:gd name="connsiteY10-634" fmla="*/ 162558 h 2263207"/>
              <a:gd name="connsiteX11-635" fmla="*/ 1668163 w 2131541"/>
              <a:gd name="connsiteY11-636" fmla="*/ 193450 h 2263207"/>
              <a:gd name="connsiteX12-637" fmla="*/ 1600200 w 2131541"/>
              <a:gd name="connsiteY12-638" fmla="*/ 1058423 h 2263207"/>
              <a:gd name="connsiteX13-639" fmla="*/ 2131541 w 2131541"/>
              <a:gd name="connsiteY13-640" fmla="*/ 520904 h 2263207"/>
              <a:gd name="connsiteX14-641" fmla="*/ 1810265 w 2131541"/>
              <a:gd name="connsiteY14-642" fmla="*/ 1249953 h 2263207"/>
              <a:gd name="connsiteX15-643" fmla="*/ 1594022 w 2131541"/>
              <a:gd name="connsiteY15-644" fmla="*/ 2102569 h 2263207"/>
              <a:gd name="connsiteX16-645" fmla="*/ 1606379 w 2131541"/>
              <a:gd name="connsiteY16-646" fmla="*/ 2263207 h 2263207"/>
              <a:gd name="connsiteX17-647" fmla="*/ 963827 w 2131541"/>
              <a:gd name="connsiteY17-648" fmla="*/ 2257028 h 2263207"/>
              <a:gd name="connsiteX0-649" fmla="*/ 963827 w 2131541"/>
              <a:gd name="connsiteY0-650" fmla="*/ 2257028 h 2263207"/>
              <a:gd name="connsiteX1-651" fmla="*/ 957649 w 2131541"/>
              <a:gd name="connsiteY1-652" fmla="*/ 2077855 h 2263207"/>
              <a:gd name="connsiteX2-653" fmla="*/ 537519 w 2131541"/>
              <a:gd name="connsiteY2-654" fmla="*/ 1676261 h 2263207"/>
              <a:gd name="connsiteX3-655" fmla="*/ 0 w 2131541"/>
              <a:gd name="connsiteY3-656" fmla="*/ 1385877 h 2263207"/>
              <a:gd name="connsiteX4-657" fmla="*/ 518984 w 2131541"/>
              <a:gd name="connsiteY4-658" fmla="*/ 1342628 h 2263207"/>
              <a:gd name="connsiteX5-659" fmla="*/ 815546 w 2131541"/>
              <a:gd name="connsiteY5-660" fmla="*/ 1083136 h 2263207"/>
              <a:gd name="connsiteX6-661" fmla="*/ 611660 w 2131541"/>
              <a:gd name="connsiteY6-662" fmla="*/ 131666 h 2263207"/>
              <a:gd name="connsiteX7-663" fmla="*/ 1044146 w 2131541"/>
              <a:gd name="connsiteY7-664" fmla="*/ 910142 h 2263207"/>
              <a:gd name="connsiteX8-665" fmla="*/ 1161536 w 2131541"/>
              <a:gd name="connsiteY8-666" fmla="*/ 1920 h 2263207"/>
              <a:gd name="connsiteX9-667" fmla="*/ 1315995 w 2131541"/>
              <a:gd name="connsiteY9-668" fmla="*/ 916320 h 2263207"/>
              <a:gd name="connsiteX10-669" fmla="*/ 1723768 w 2131541"/>
              <a:gd name="connsiteY10-670" fmla="*/ 162558 h 2263207"/>
              <a:gd name="connsiteX11-671" fmla="*/ 1668163 w 2131541"/>
              <a:gd name="connsiteY11-672" fmla="*/ 193450 h 2263207"/>
              <a:gd name="connsiteX12-673" fmla="*/ 1600200 w 2131541"/>
              <a:gd name="connsiteY12-674" fmla="*/ 1058423 h 2263207"/>
              <a:gd name="connsiteX13-675" fmla="*/ 2131541 w 2131541"/>
              <a:gd name="connsiteY13-676" fmla="*/ 520904 h 2263207"/>
              <a:gd name="connsiteX14-677" fmla="*/ 1810265 w 2131541"/>
              <a:gd name="connsiteY14-678" fmla="*/ 1249953 h 2263207"/>
              <a:gd name="connsiteX15-679" fmla="*/ 1594022 w 2131541"/>
              <a:gd name="connsiteY15-680" fmla="*/ 2102569 h 2263207"/>
              <a:gd name="connsiteX16-681" fmla="*/ 1606379 w 2131541"/>
              <a:gd name="connsiteY16-682" fmla="*/ 2263207 h 2263207"/>
              <a:gd name="connsiteX17-683" fmla="*/ 963827 w 2131541"/>
              <a:gd name="connsiteY17-684" fmla="*/ 2257028 h 2263207"/>
              <a:gd name="connsiteX0-685" fmla="*/ 963827 w 2131541"/>
              <a:gd name="connsiteY0-686" fmla="*/ 2257028 h 2263207"/>
              <a:gd name="connsiteX1-687" fmla="*/ 957649 w 2131541"/>
              <a:gd name="connsiteY1-688" fmla="*/ 2077855 h 2263207"/>
              <a:gd name="connsiteX2-689" fmla="*/ 537519 w 2131541"/>
              <a:gd name="connsiteY2-690" fmla="*/ 1676261 h 2263207"/>
              <a:gd name="connsiteX3-691" fmla="*/ 0 w 2131541"/>
              <a:gd name="connsiteY3-692" fmla="*/ 1385877 h 2263207"/>
              <a:gd name="connsiteX4-693" fmla="*/ 518984 w 2131541"/>
              <a:gd name="connsiteY4-694" fmla="*/ 1342628 h 2263207"/>
              <a:gd name="connsiteX5-695" fmla="*/ 815546 w 2131541"/>
              <a:gd name="connsiteY5-696" fmla="*/ 1083136 h 2263207"/>
              <a:gd name="connsiteX6-697" fmla="*/ 611660 w 2131541"/>
              <a:gd name="connsiteY6-698" fmla="*/ 131666 h 2263207"/>
              <a:gd name="connsiteX7-699" fmla="*/ 1044146 w 2131541"/>
              <a:gd name="connsiteY7-700" fmla="*/ 910142 h 2263207"/>
              <a:gd name="connsiteX8-701" fmla="*/ 1161536 w 2131541"/>
              <a:gd name="connsiteY8-702" fmla="*/ 1920 h 2263207"/>
              <a:gd name="connsiteX9-703" fmla="*/ 1315995 w 2131541"/>
              <a:gd name="connsiteY9-704" fmla="*/ 916320 h 2263207"/>
              <a:gd name="connsiteX10-705" fmla="*/ 1723768 w 2131541"/>
              <a:gd name="connsiteY10-706" fmla="*/ 162558 h 2263207"/>
              <a:gd name="connsiteX11-707" fmla="*/ 1668163 w 2131541"/>
              <a:gd name="connsiteY11-708" fmla="*/ 193450 h 2263207"/>
              <a:gd name="connsiteX12-709" fmla="*/ 1600200 w 2131541"/>
              <a:gd name="connsiteY12-710" fmla="*/ 1058423 h 2263207"/>
              <a:gd name="connsiteX13-711" fmla="*/ 2131541 w 2131541"/>
              <a:gd name="connsiteY13-712" fmla="*/ 520904 h 2263207"/>
              <a:gd name="connsiteX14-713" fmla="*/ 1810265 w 2131541"/>
              <a:gd name="connsiteY14-714" fmla="*/ 1249953 h 2263207"/>
              <a:gd name="connsiteX15-715" fmla="*/ 1594022 w 2131541"/>
              <a:gd name="connsiteY15-716" fmla="*/ 2102569 h 2263207"/>
              <a:gd name="connsiteX16-717" fmla="*/ 1606379 w 2131541"/>
              <a:gd name="connsiteY16-718" fmla="*/ 2263207 h 2263207"/>
              <a:gd name="connsiteX17-719" fmla="*/ 963827 w 2131541"/>
              <a:gd name="connsiteY17-720" fmla="*/ 2257028 h 2263207"/>
              <a:gd name="connsiteX0-721" fmla="*/ 963827 w 2131541"/>
              <a:gd name="connsiteY0-722" fmla="*/ 2255328 h 2261507"/>
              <a:gd name="connsiteX1-723" fmla="*/ 957649 w 2131541"/>
              <a:gd name="connsiteY1-724" fmla="*/ 2076155 h 2261507"/>
              <a:gd name="connsiteX2-725" fmla="*/ 537519 w 2131541"/>
              <a:gd name="connsiteY2-726" fmla="*/ 1674561 h 2261507"/>
              <a:gd name="connsiteX3-727" fmla="*/ 0 w 2131541"/>
              <a:gd name="connsiteY3-728" fmla="*/ 1384177 h 2261507"/>
              <a:gd name="connsiteX4-729" fmla="*/ 518984 w 2131541"/>
              <a:gd name="connsiteY4-730" fmla="*/ 1340928 h 2261507"/>
              <a:gd name="connsiteX5-731" fmla="*/ 815546 w 2131541"/>
              <a:gd name="connsiteY5-732" fmla="*/ 1081436 h 2261507"/>
              <a:gd name="connsiteX6-733" fmla="*/ 611660 w 2131541"/>
              <a:gd name="connsiteY6-734" fmla="*/ 129966 h 2261507"/>
              <a:gd name="connsiteX7-735" fmla="*/ 1044146 w 2131541"/>
              <a:gd name="connsiteY7-736" fmla="*/ 908442 h 2261507"/>
              <a:gd name="connsiteX8-737" fmla="*/ 1161536 w 2131541"/>
              <a:gd name="connsiteY8-738" fmla="*/ 220 h 2261507"/>
              <a:gd name="connsiteX9-739" fmla="*/ 1315995 w 2131541"/>
              <a:gd name="connsiteY9-740" fmla="*/ 914620 h 2261507"/>
              <a:gd name="connsiteX10-741" fmla="*/ 1723768 w 2131541"/>
              <a:gd name="connsiteY10-742" fmla="*/ 160858 h 2261507"/>
              <a:gd name="connsiteX11-743" fmla="*/ 1668163 w 2131541"/>
              <a:gd name="connsiteY11-744" fmla="*/ 191750 h 2261507"/>
              <a:gd name="connsiteX12-745" fmla="*/ 1600200 w 2131541"/>
              <a:gd name="connsiteY12-746" fmla="*/ 1056723 h 2261507"/>
              <a:gd name="connsiteX13-747" fmla="*/ 2131541 w 2131541"/>
              <a:gd name="connsiteY13-748" fmla="*/ 519204 h 2261507"/>
              <a:gd name="connsiteX14-749" fmla="*/ 1810265 w 2131541"/>
              <a:gd name="connsiteY14-750" fmla="*/ 1248253 h 2261507"/>
              <a:gd name="connsiteX15-751" fmla="*/ 1594022 w 2131541"/>
              <a:gd name="connsiteY15-752" fmla="*/ 2100869 h 2261507"/>
              <a:gd name="connsiteX16-753" fmla="*/ 1606379 w 2131541"/>
              <a:gd name="connsiteY16-754" fmla="*/ 2261507 h 2261507"/>
              <a:gd name="connsiteX17-755" fmla="*/ 963827 w 2131541"/>
              <a:gd name="connsiteY17-756" fmla="*/ 2255328 h 2261507"/>
              <a:gd name="connsiteX0-757" fmla="*/ 963827 w 2131541"/>
              <a:gd name="connsiteY0-758" fmla="*/ 2255141 h 2261320"/>
              <a:gd name="connsiteX1-759" fmla="*/ 957649 w 2131541"/>
              <a:gd name="connsiteY1-760" fmla="*/ 2075968 h 2261320"/>
              <a:gd name="connsiteX2-761" fmla="*/ 537519 w 2131541"/>
              <a:gd name="connsiteY2-762" fmla="*/ 1674374 h 2261320"/>
              <a:gd name="connsiteX3-763" fmla="*/ 0 w 2131541"/>
              <a:gd name="connsiteY3-764" fmla="*/ 1383990 h 2261320"/>
              <a:gd name="connsiteX4-765" fmla="*/ 518984 w 2131541"/>
              <a:gd name="connsiteY4-766" fmla="*/ 1340741 h 2261320"/>
              <a:gd name="connsiteX5-767" fmla="*/ 815546 w 2131541"/>
              <a:gd name="connsiteY5-768" fmla="*/ 1081249 h 2261320"/>
              <a:gd name="connsiteX6-769" fmla="*/ 611660 w 2131541"/>
              <a:gd name="connsiteY6-770" fmla="*/ 129779 h 2261320"/>
              <a:gd name="connsiteX7-771" fmla="*/ 1044146 w 2131541"/>
              <a:gd name="connsiteY7-772" fmla="*/ 908255 h 2261320"/>
              <a:gd name="connsiteX8-773" fmla="*/ 1161536 w 2131541"/>
              <a:gd name="connsiteY8-774" fmla="*/ 33 h 2261320"/>
              <a:gd name="connsiteX9-775" fmla="*/ 1315995 w 2131541"/>
              <a:gd name="connsiteY9-776" fmla="*/ 914433 h 2261320"/>
              <a:gd name="connsiteX10-777" fmla="*/ 1723768 w 2131541"/>
              <a:gd name="connsiteY10-778" fmla="*/ 160671 h 2261320"/>
              <a:gd name="connsiteX11-779" fmla="*/ 1668163 w 2131541"/>
              <a:gd name="connsiteY11-780" fmla="*/ 191563 h 2261320"/>
              <a:gd name="connsiteX12-781" fmla="*/ 1600200 w 2131541"/>
              <a:gd name="connsiteY12-782" fmla="*/ 1056536 h 2261320"/>
              <a:gd name="connsiteX13-783" fmla="*/ 2131541 w 2131541"/>
              <a:gd name="connsiteY13-784" fmla="*/ 519017 h 2261320"/>
              <a:gd name="connsiteX14-785" fmla="*/ 1810265 w 2131541"/>
              <a:gd name="connsiteY14-786" fmla="*/ 1248066 h 2261320"/>
              <a:gd name="connsiteX15-787" fmla="*/ 1594022 w 2131541"/>
              <a:gd name="connsiteY15-788" fmla="*/ 2100682 h 2261320"/>
              <a:gd name="connsiteX16-789" fmla="*/ 1606379 w 2131541"/>
              <a:gd name="connsiteY16-790" fmla="*/ 2261320 h 2261320"/>
              <a:gd name="connsiteX17-791" fmla="*/ 963827 w 2131541"/>
              <a:gd name="connsiteY17-792" fmla="*/ 2255141 h 2261320"/>
              <a:gd name="connsiteX0-793" fmla="*/ 963827 w 2131541"/>
              <a:gd name="connsiteY0-794" fmla="*/ 2255141 h 2261320"/>
              <a:gd name="connsiteX1-795" fmla="*/ 957649 w 2131541"/>
              <a:gd name="connsiteY1-796" fmla="*/ 2075968 h 2261320"/>
              <a:gd name="connsiteX2-797" fmla="*/ 537519 w 2131541"/>
              <a:gd name="connsiteY2-798" fmla="*/ 1674374 h 2261320"/>
              <a:gd name="connsiteX3-799" fmla="*/ 0 w 2131541"/>
              <a:gd name="connsiteY3-800" fmla="*/ 1383990 h 2261320"/>
              <a:gd name="connsiteX4-801" fmla="*/ 518984 w 2131541"/>
              <a:gd name="connsiteY4-802" fmla="*/ 1340741 h 2261320"/>
              <a:gd name="connsiteX5-803" fmla="*/ 815546 w 2131541"/>
              <a:gd name="connsiteY5-804" fmla="*/ 1081249 h 2261320"/>
              <a:gd name="connsiteX6-805" fmla="*/ 611660 w 2131541"/>
              <a:gd name="connsiteY6-806" fmla="*/ 129779 h 2261320"/>
              <a:gd name="connsiteX7-807" fmla="*/ 1044146 w 2131541"/>
              <a:gd name="connsiteY7-808" fmla="*/ 908255 h 2261320"/>
              <a:gd name="connsiteX8-809" fmla="*/ 1161536 w 2131541"/>
              <a:gd name="connsiteY8-810" fmla="*/ 33 h 2261320"/>
              <a:gd name="connsiteX9-811" fmla="*/ 1315995 w 2131541"/>
              <a:gd name="connsiteY9-812" fmla="*/ 914433 h 2261320"/>
              <a:gd name="connsiteX10-813" fmla="*/ 1723768 w 2131541"/>
              <a:gd name="connsiteY10-814" fmla="*/ 160671 h 2261320"/>
              <a:gd name="connsiteX11-815" fmla="*/ 1668163 w 2131541"/>
              <a:gd name="connsiteY11-816" fmla="*/ 191563 h 2261320"/>
              <a:gd name="connsiteX12-817" fmla="*/ 1600200 w 2131541"/>
              <a:gd name="connsiteY12-818" fmla="*/ 1056536 h 2261320"/>
              <a:gd name="connsiteX13-819" fmla="*/ 2131541 w 2131541"/>
              <a:gd name="connsiteY13-820" fmla="*/ 519017 h 2261320"/>
              <a:gd name="connsiteX14-821" fmla="*/ 1810265 w 2131541"/>
              <a:gd name="connsiteY14-822" fmla="*/ 1248066 h 2261320"/>
              <a:gd name="connsiteX15-823" fmla="*/ 1594022 w 2131541"/>
              <a:gd name="connsiteY15-824" fmla="*/ 2100682 h 2261320"/>
              <a:gd name="connsiteX16-825" fmla="*/ 1606379 w 2131541"/>
              <a:gd name="connsiteY16-826" fmla="*/ 2261320 h 2261320"/>
              <a:gd name="connsiteX17-827" fmla="*/ 963827 w 2131541"/>
              <a:gd name="connsiteY17-828" fmla="*/ 2255141 h 2261320"/>
              <a:gd name="connsiteX0-829" fmla="*/ 963827 w 2131541"/>
              <a:gd name="connsiteY0-830" fmla="*/ 2255141 h 2261320"/>
              <a:gd name="connsiteX1-831" fmla="*/ 957649 w 2131541"/>
              <a:gd name="connsiteY1-832" fmla="*/ 2075968 h 2261320"/>
              <a:gd name="connsiteX2-833" fmla="*/ 537519 w 2131541"/>
              <a:gd name="connsiteY2-834" fmla="*/ 1674374 h 2261320"/>
              <a:gd name="connsiteX3-835" fmla="*/ 0 w 2131541"/>
              <a:gd name="connsiteY3-836" fmla="*/ 1383990 h 2261320"/>
              <a:gd name="connsiteX4-837" fmla="*/ 518984 w 2131541"/>
              <a:gd name="connsiteY4-838" fmla="*/ 1340741 h 2261320"/>
              <a:gd name="connsiteX5-839" fmla="*/ 815546 w 2131541"/>
              <a:gd name="connsiteY5-840" fmla="*/ 1081249 h 2261320"/>
              <a:gd name="connsiteX6-841" fmla="*/ 611660 w 2131541"/>
              <a:gd name="connsiteY6-842" fmla="*/ 129779 h 2261320"/>
              <a:gd name="connsiteX7-843" fmla="*/ 1044146 w 2131541"/>
              <a:gd name="connsiteY7-844" fmla="*/ 908255 h 2261320"/>
              <a:gd name="connsiteX8-845" fmla="*/ 1161536 w 2131541"/>
              <a:gd name="connsiteY8-846" fmla="*/ 33 h 2261320"/>
              <a:gd name="connsiteX9-847" fmla="*/ 1315995 w 2131541"/>
              <a:gd name="connsiteY9-848" fmla="*/ 914433 h 2261320"/>
              <a:gd name="connsiteX10-849" fmla="*/ 1723768 w 2131541"/>
              <a:gd name="connsiteY10-850" fmla="*/ 160671 h 2261320"/>
              <a:gd name="connsiteX11-851" fmla="*/ 1822622 w 2131541"/>
              <a:gd name="connsiteY11-852" fmla="*/ 228633 h 2261320"/>
              <a:gd name="connsiteX12-853" fmla="*/ 1600200 w 2131541"/>
              <a:gd name="connsiteY12-854" fmla="*/ 1056536 h 2261320"/>
              <a:gd name="connsiteX13-855" fmla="*/ 2131541 w 2131541"/>
              <a:gd name="connsiteY13-856" fmla="*/ 519017 h 2261320"/>
              <a:gd name="connsiteX14-857" fmla="*/ 1810265 w 2131541"/>
              <a:gd name="connsiteY14-858" fmla="*/ 1248066 h 2261320"/>
              <a:gd name="connsiteX15-859" fmla="*/ 1594022 w 2131541"/>
              <a:gd name="connsiteY15-860" fmla="*/ 2100682 h 2261320"/>
              <a:gd name="connsiteX16-861" fmla="*/ 1606379 w 2131541"/>
              <a:gd name="connsiteY16-862" fmla="*/ 2261320 h 2261320"/>
              <a:gd name="connsiteX17-863" fmla="*/ 963827 w 2131541"/>
              <a:gd name="connsiteY17-864" fmla="*/ 2255141 h 2261320"/>
              <a:gd name="connsiteX0-865" fmla="*/ 963827 w 2131541"/>
              <a:gd name="connsiteY0-866" fmla="*/ 2255141 h 2261320"/>
              <a:gd name="connsiteX1-867" fmla="*/ 957649 w 2131541"/>
              <a:gd name="connsiteY1-868" fmla="*/ 2075968 h 2261320"/>
              <a:gd name="connsiteX2-869" fmla="*/ 537519 w 2131541"/>
              <a:gd name="connsiteY2-870" fmla="*/ 1674374 h 2261320"/>
              <a:gd name="connsiteX3-871" fmla="*/ 0 w 2131541"/>
              <a:gd name="connsiteY3-872" fmla="*/ 1383990 h 2261320"/>
              <a:gd name="connsiteX4-873" fmla="*/ 518984 w 2131541"/>
              <a:gd name="connsiteY4-874" fmla="*/ 1340741 h 2261320"/>
              <a:gd name="connsiteX5-875" fmla="*/ 815546 w 2131541"/>
              <a:gd name="connsiteY5-876" fmla="*/ 1081249 h 2261320"/>
              <a:gd name="connsiteX6-877" fmla="*/ 611660 w 2131541"/>
              <a:gd name="connsiteY6-878" fmla="*/ 129779 h 2261320"/>
              <a:gd name="connsiteX7-879" fmla="*/ 1044146 w 2131541"/>
              <a:gd name="connsiteY7-880" fmla="*/ 908255 h 2261320"/>
              <a:gd name="connsiteX8-881" fmla="*/ 1161536 w 2131541"/>
              <a:gd name="connsiteY8-882" fmla="*/ 33 h 2261320"/>
              <a:gd name="connsiteX9-883" fmla="*/ 1315995 w 2131541"/>
              <a:gd name="connsiteY9-884" fmla="*/ 914433 h 2261320"/>
              <a:gd name="connsiteX10-885" fmla="*/ 1723768 w 2131541"/>
              <a:gd name="connsiteY10-886" fmla="*/ 160671 h 2261320"/>
              <a:gd name="connsiteX11-887" fmla="*/ 1600200 w 2131541"/>
              <a:gd name="connsiteY11-888" fmla="*/ 1056536 h 2261320"/>
              <a:gd name="connsiteX12-889" fmla="*/ 2131541 w 2131541"/>
              <a:gd name="connsiteY12-890" fmla="*/ 519017 h 2261320"/>
              <a:gd name="connsiteX13-891" fmla="*/ 1810265 w 2131541"/>
              <a:gd name="connsiteY13-892" fmla="*/ 1248066 h 2261320"/>
              <a:gd name="connsiteX14-893" fmla="*/ 1594022 w 2131541"/>
              <a:gd name="connsiteY14-894" fmla="*/ 2100682 h 2261320"/>
              <a:gd name="connsiteX15-895" fmla="*/ 1606379 w 2131541"/>
              <a:gd name="connsiteY15-896" fmla="*/ 2261320 h 2261320"/>
              <a:gd name="connsiteX16-897" fmla="*/ 963827 w 2131541"/>
              <a:gd name="connsiteY16-898" fmla="*/ 2255141 h 2261320"/>
              <a:gd name="connsiteX0-899" fmla="*/ 963827 w 2131541"/>
              <a:gd name="connsiteY0-900" fmla="*/ 2255141 h 2261320"/>
              <a:gd name="connsiteX1-901" fmla="*/ 957649 w 2131541"/>
              <a:gd name="connsiteY1-902" fmla="*/ 2075968 h 2261320"/>
              <a:gd name="connsiteX2-903" fmla="*/ 537519 w 2131541"/>
              <a:gd name="connsiteY2-904" fmla="*/ 1674374 h 2261320"/>
              <a:gd name="connsiteX3-905" fmla="*/ 0 w 2131541"/>
              <a:gd name="connsiteY3-906" fmla="*/ 1383990 h 2261320"/>
              <a:gd name="connsiteX4-907" fmla="*/ 518984 w 2131541"/>
              <a:gd name="connsiteY4-908" fmla="*/ 1340741 h 2261320"/>
              <a:gd name="connsiteX5-909" fmla="*/ 815546 w 2131541"/>
              <a:gd name="connsiteY5-910" fmla="*/ 1081249 h 2261320"/>
              <a:gd name="connsiteX6-911" fmla="*/ 611660 w 2131541"/>
              <a:gd name="connsiteY6-912" fmla="*/ 129779 h 2261320"/>
              <a:gd name="connsiteX7-913" fmla="*/ 1044146 w 2131541"/>
              <a:gd name="connsiteY7-914" fmla="*/ 908255 h 2261320"/>
              <a:gd name="connsiteX8-915" fmla="*/ 1161536 w 2131541"/>
              <a:gd name="connsiteY8-916" fmla="*/ 33 h 2261320"/>
              <a:gd name="connsiteX9-917" fmla="*/ 1315995 w 2131541"/>
              <a:gd name="connsiteY9-918" fmla="*/ 914433 h 2261320"/>
              <a:gd name="connsiteX10-919" fmla="*/ 1723768 w 2131541"/>
              <a:gd name="connsiteY10-920" fmla="*/ 160671 h 2261320"/>
              <a:gd name="connsiteX11-921" fmla="*/ 1600200 w 2131541"/>
              <a:gd name="connsiteY11-922" fmla="*/ 1056536 h 2261320"/>
              <a:gd name="connsiteX12-923" fmla="*/ 2131541 w 2131541"/>
              <a:gd name="connsiteY12-924" fmla="*/ 519017 h 2261320"/>
              <a:gd name="connsiteX13-925" fmla="*/ 1810265 w 2131541"/>
              <a:gd name="connsiteY13-926" fmla="*/ 1248066 h 2261320"/>
              <a:gd name="connsiteX14-927" fmla="*/ 1594022 w 2131541"/>
              <a:gd name="connsiteY14-928" fmla="*/ 2100682 h 2261320"/>
              <a:gd name="connsiteX15-929" fmla="*/ 1606379 w 2131541"/>
              <a:gd name="connsiteY15-930" fmla="*/ 2261320 h 2261320"/>
              <a:gd name="connsiteX16-931" fmla="*/ 963827 w 2131541"/>
              <a:gd name="connsiteY16-932" fmla="*/ 2255141 h 2261320"/>
              <a:gd name="connsiteX0-933" fmla="*/ 963827 w 2131541"/>
              <a:gd name="connsiteY0-934" fmla="*/ 2255141 h 2261320"/>
              <a:gd name="connsiteX1-935" fmla="*/ 957649 w 2131541"/>
              <a:gd name="connsiteY1-936" fmla="*/ 2075968 h 2261320"/>
              <a:gd name="connsiteX2-937" fmla="*/ 537519 w 2131541"/>
              <a:gd name="connsiteY2-938" fmla="*/ 1674374 h 2261320"/>
              <a:gd name="connsiteX3-939" fmla="*/ 0 w 2131541"/>
              <a:gd name="connsiteY3-940" fmla="*/ 1383990 h 2261320"/>
              <a:gd name="connsiteX4-941" fmla="*/ 518984 w 2131541"/>
              <a:gd name="connsiteY4-942" fmla="*/ 1340741 h 2261320"/>
              <a:gd name="connsiteX5-943" fmla="*/ 815546 w 2131541"/>
              <a:gd name="connsiteY5-944" fmla="*/ 1081249 h 2261320"/>
              <a:gd name="connsiteX6-945" fmla="*/ 611660 w 2131541"/>
              <a:gd name="connsiteY6-946" fmla="*/ 129779 h 2261320"/>
              <a:gd name="connsiteX7-947" fmla="*/ 1044146 w 2131541"/>
              <a:gd name="connsiteY7-948" fmla="*/ 908255 h 2261320"/>
              <a:gd name="connsiteX8-949" fmla="*/ 1161536 w 2131541"/>
              <a:gd name="connsiteY8-950" fmla="*/ 33 h 2261320"/>
              <a:gd name="connsiteX9-951" fmla="*/ 1315995 w 2131541"/>
              <a:gd name="connsiteY9-952" fmla="*/ 914433 h 2261320"/>
              <a:gd name="connsiteX10-953" fmla="*/ 1723768 w 2131541"/>
              <a:gd name="connsiteY10-954" fmla="*/ 160671 h 2261320"/>
              <a:gd name="connsiteX11-955" fmla="*/ 1600200 w 2131541"/>
              <a:gd name="connsiteY11-956" fmla="*/ 1056536 h 2261320"/>
              <a:gd name="connsiteX12-957" fmla="*/ 2131541 w 2131541"/>
              <a:gd name="connsiteY12-958" fmla="*/ 519017 h 2261320"/>
              <a:gd name="connsiteX13-959" fmla="*/ 1810265 w 2131541"/>
              <a:gd name="connsiteY13-960" fmla="*/ 1248066 h 2261320"/>
              <a:gd name="connsiteX14-961" fmla="*/ 1594022 w 2131541"/>
              <a:gd name="connsiteY14-962" fmla="*/ 2100682 h 2261320"/>
              <a:gd name="connsiteX15-963" fmla="*/ 1606379 w 2131541"/>
              <a:gd name="connsiteY15-964" fmla="*/ 2261320 h 2261320"/>
              <a:gd name="connsiteX16-965" fmla="*/ 963827 w 2131541"/>
              <a:gd name="connsiteY16-966" fmla="*/ 2255141 h 2261320"/>
              <a:gd name="connsiteX0-967" fmla="*/ 963827 w 2131541"/>
              <a:gd name="connsiteY0-968" fmla="*/ 2255141 h 2261320"/>
              <a:gd name="connsiteX1-969" fmla="*/ 957649 w 2131541"/>
              <a:gd name="connsiteY1-970" fmla="*/ 2075968 h 2261320"/>
              <a:gd name="connsiteX2-971" fmla="*/ 537519 w 2131541"/>
              <a:gd name="connsiteY2-972" fmla="*/ 1674374 h 2261320"/>
              <a:gd name="connsiteX3-973" fmla="*/ 0 w 2131541"/>
              <a:gd name="connsiteY3-974" fmla="*/ 1383990 h 2261320"/>
              <a:gd name="connsiteX4-975" fmla="*/ 518984 w 2131541"/>
              <a:gd name="connsiteY4-976" fmla="*/ 1340741 h 2261320"/>
              <a:gd name="connsiteX5-977" fmla="*/ 815546 w 2131541"/>
              <a:gd name="connsiteY5-978" fmla="*/ 1081249 h 2261320"/>
              <a:gd name="connsiteX6-979" fmla="*/ 611660 w 2131541"/>
              <a:gd name="connsiteY6-980" fmla="*/ 129779 h 2261320"/>
              <a:gd name="connsiteX7-981" fmla="*/ 1044146 w 2131541"/>
              <a:gd name="connsiteY7-982" fmla="*/ 908255 h 2261320"/>
              <a:gd name="connsiteX8-983" fmla="*/ 1161536 w 2131541"/>
              <a:gd name="connsiteY8-984" fmla="*/ 33 h 2261320"/>
              <a:gd name="connsiteX9-985" fmla="*/ 1315995 w 2131541"/>
              <a:gd name="connsiteY9-986" fmla="*/ 914433 h 2261320"/>
              <a:gd name="connsiteX10-987" fmla="*/ 1723768 w 2131541"/>
              <a:gd name="connsiteY10-988" fmla="*/ 160671 h 2261320"/>
              <a:gd name="connsiteX11-989" fmla="*/ 1600200 w 2131541"/>
              <a:gd name="connsiteY11-990" fmla="*/ 1056536 h 2261320"/>
              <a:gd name="connsiteX12-991" fmla="*/ 2131541 w 2131541"/>
              <a:gd name="connsiteY12-992" fmla="*/ 519017 h 2261320"/>
              <a:gd name="connsiteX13-993" fmla="*/ 1810265 w 2131541"/>
              <a:gd name="connsiteY13-994" fmla="*/ 1248066 h 2261320"/>
              <a:gd name="connsiteX14-995" fmla="*/ 1594022 w 2131541"/>
              <a:gd name="connsiteY14-996" fmla="*/ 2100682 h 2261320"/>
              <a:gd name="connsiteX15-997" fmla="*/ 1606379 w 2131541"/>
              <a:gd name="connsiteY15-998" fmla="*/ 2261320 h 2261320"/>
              <a:gd name="connsiteX16-999" fmla="*/ 963827 w 2131541"/>
              <a:gd name="connsiteY16-1000" fmla="*/ 2255141 h 2261320"/>
              <a:gd name="connsiteX0-1001" fmla="*/ 963827 w 2131541"/>
              <a:gd name="connsiteY0-1002" fmla="*/ 2255141 h 2261320"/>
              <a:gd name="connsiteX1-1003" fmla="*/ 957649 w 2131541"/>
              <a:gd name="connsiteY1-1004" fmla="*/ 2075968 h 2261320"/>
              <a:gd name="connsiteX2-1005" fmla="*/ 537519 w 2131541"/>
              <a:gd name="connsiteY2-1006" fmla="*/ 1674374 h 2261320"/>
              <a:gd name="connsiteX3-1007" fmla="*/ 0 w 2131541"/>
              <a:gd name="connsiteY3-1008" fmla="*/ 1383990 h 2261320"/>
              <a:gd name="connsiteX4-1009" fmla="*/ 518984 w 2131541"/>
              <a:gd name="connsiteY4-1010" fmla="*/ 1340741 h 2261320"/>
              <a:gd name="connsiteX5-1011" fmla="*/ 815546 w 2131541"/>
              <a:gd name="connsiteY5-1012" fmla="*/ 1081249 h 2261320"/>
              <a:gd name="connsiteX6-1013" fmla="*/ 611660 w 2131541"/>
              <a:gd name="connsiteY6-1014" fmla="*/ 129779 h 2261320"/>
              <a:gd name="connsiteX7-1015" fmla="*/ 1044146 w 2131541"/>
              <a:gd name="connsiteY7-1016" fmla="*/ 908255 h 2261320"/>
              <a:gd name="connsiteX8-1017" fmla="*/ 1161536 w 2131541"/>
              <a:gd name="connsiteY8-1018" fmla="*/ 33 h 2261320"/>
              <a:gd name="connsiteX9-1019" fmla="*/ 1315995 w 2131541"/>
              <a:gd name="connsiteY9-1020" fmla="*/ 914433 h 2261320"/>
              <a:gd name="connsiteX10-1021" fmla="*/ 1723768 w 2131541"/>
              <a:gd name="connsiteY10-1022" fmla="*/ 160671 h 2261320"/>
              <a:gd name="connsiteX11-1023" fmla="*/ 1600200 w 2131541"/>
              <a:gd name="connsiteY11-1024" fmla="*/ 1056536 h 2261320"/>
              <a:gd name="connsiteX12-1025" fmla="*/ 2131541 w 2131541"/>
              <a:gd name="connsiteY12-1026" fmla="*/ 519017 h 2261320"/>
              <a:gd name="connsiteX13-1027" fmla="*/ 1810265 w 2131541"/>
              <a:gd name="connsiteY13-1028" fmla="*/ 1248066 h 2261320"/>
              <a:gd name="connsiteX14-1029" fmla="*/ 1594022 w 2131541"/>
              <a:gd name="connsiteY14-1030" fmla="*/ 2100682 h 2261320"/>
              <a:gd name="connsiteX15-1031" fmla="*/ 1606379 w 2131541"/>
              <a:gd name="connsiteY15-1032" fmla="*/ 2261320 h 2261320"/>
              <a:gd name="connsiteX16-1033" fmla="*/ 963827 w 2131541"/>
              <a:gd name="connsiteY16-1034" fmla="*/ 2255141 h 2261320"/>
              <a:gd name="connsiteX0-1035" fmla="*/ 963827 w 2131541"/>
              <a:gd name="connsiteY0-1036" fmla="*/ 2255141 h 2261320"/>
              <a:gd name="connsiteX1-1037" fmla="*/ 957649 w 2131541"/>
              <a:gd name="connsiteY1-1038" fmla="*/ 2075968 h 2261320"/>
              <a:gd name="connsiteX2-1039" fmla="*/ 537519 w 2131541"/>
              <a:gd name="connsiteY2-1040" fmla="*/ 1674374 h 2261320"/>
              <a:gd name="connsiteX3-1041" fmla="*/ 0 w 2131541"/>
              <a:gd name="connsiteY3-1042" fmla="*/ 1383990 h 2261320"/>
              <a:gd name="connsiteX4-1043" fmla="*/ 518984 w 2131541"/>
              <a:gd name="connsiteY4-1044" fmla="*/ 1340741 h 2261320"/>
              <a:gd name="connsiteX5-1045" fmla="*/ 815546 w 2131541"/>
              <a:gd name="connsiteY5-1046" fmla="*/ 1081249 h 2261320"/>
              <a:gd name="connsiteX6-1047" fmla="*/ 611660 w 2131541"/>
              <a:gd name="connsiteY6-1048" fmla="*/ 129779 h 2261320"/>
              <a:gd name="connsiteX7-1049" fmla="*/ 1044146 w 2131541"/>
              <a:gd name="connsiteY7-1050" fmla="*/ 908255 h 2261320"/>
              <a:gd name="connsiteX8-1051" fmla="*/ 1161536 w 2131541"/>
              <a:gd name="connsiteY8-1052" fmla="*/ 33 h 2261320"/>
              <a:gd name="connsiteX9-1053" fmla="*/ 1315995 w 2131541"/>
              <a:gd name="connsiteY9-1054" fmla="*/ 914433 h 2261320"/>
              <a:gd name="connsiteX10-1055" fmla="*/ 1723768 w 2131541"/>
              <a:gd name="connsiteY10-1056" fmla="*/ 160671 h 2261320"/>
              <a:gd name="connsiteX11-1057" fmla="*/ 1600200 w 2131541"/>
              <a:gd name="connsiteY11-1058" fmla="*/ 1056536 h 2261320"/>
              <a:gd name="connsiteX12-1059" fmla="*/ 2131541 w 2131541"/>
              <a:gd name="connsiteY12-1060" fmla="*/ 519017 h 2261320"/>
              <a:gd name="connsiteX13-1061" fmla="*/ 1810265 w 2131541"/>
              <a:gd name="connsiteY13-1062" fmla="*/ 1248066 h 2261320"/>
              <a:gd name="connsiteX14-1063" fmla="*/ 1594022 w 2131541"/>
              <a:gd name="connsiteY14-1064" fmla="*/ 2100682 h 2261320"/>
              <a:gd name="connsiteX15-1065" fmla="*/ 1606379 w 2131541"/>
              <a:gd name="connsiteY15-1066" fmla="*/ 2261320 h 2261320"/>
              <a:gd name="connsiteX16-1067" fmla="*/ 963827 w 2131541"/>
              <a:gd name="connsiteY16-1068" fmla="*/ 2255141 h 2261320"/>
              <a:gd name="connsiteX0-1069" fmla="*/ 963827 w 2149963"/>
              <a:gd name="connsiteY0-1070" fmla="*/ 2255141 h 2261320"/>
              <a:gd name="connsiteX1-1071" fmla="*/ 957649 w 2149963"/>
              <a:gd name="connsiteY1-1072" fmla="*/ 2075968 h 2261320"/>
              <a:gd name="connsiteX2-1073" fmla="*/ 537519 w 2149963"/>
              <a:gd name="connsiteY2-1074" fmla="*/ 1674374 h 2261320"/>
              <a:gd name="connsiteX3-1075" fmla="*/ 0 w 2149963"/>
              <a:gd name="connsiteY3-1076" fmla="*/ 1383990 h 2261320"/>
              <a:gd name="connsiteX4-1077" fmla="*/ 518984 w 2149963"/>
              <a:gd name="connsiteY4-1078" fmla="*/ 1340741 h 2261320"/>
              <a:gd name="connsiteX5-1079" fmla="*/ 815546 w 2149963"/>
              <a:gd name="connsiteY5-1080" fmla="*/ 1081249 h 2261320"/>
              <a:gd name="connsiteX6-1081" fmla="*/ 611660 w 2149963"/>
              <a:gd name="connsiteY6-1082" fmla="*/ 129779 h 2261320"/>
              <a:gd name="connsiteX7-1083" fmla="*/ 1044146 w 2149963"/>
              <a:gd name="connsiteY7-1084" fmla="*/ 908255 h 2261320"/>
              <a:gd name="connsiteX8-1085" fmla="*/ 1161536 w 2149963"/>
              <a:gd name="connsiteY8-1086" fmla="*/ 33 h 2261320"/>
              <a:gd name="connsiteX9-1087" fmla="*/ 1315995 w 2149963"/>
              <a:gd name="connsiteY9-1088" fmla="*/ 914433 h 2261320"/>
              <a:gd name="connsiteX10-1089" fmla="*/ 1723768 w 2149963"/>
              <a:gd name="connsiteY10-1090" fmla="*/ 160671 h 2261320"/>
              <a:gd name="connsiteX11-1091" fmla="*/ 1600200 w 2149963"/>
              <a:gd name="connsiteY11-1092" fmla="*/ 1056536 h 2261320"/>
              <a:gd name="connsiteX12-1093" fmla="*/ 2131541 w 2149963"/>
              <a:gd name="connsiteY12-1094" fmla="*/ 519017 h 2261320"/>
              <a:gd name="connsiteX13-1095" fmla="*/ 1810265 w 2149963"/>
              <a:gd name="connsiteY13-1096" fmla="*/ 1248066 h 2261320"/>
              <a:gd name="connsiteX14-1097" fmla="*/ 1594022 w 2149963"/>
              <a:gd name="connsiteY14-1098" fmla="*/ 2100682 h 2261320"/>
              <a:gd name="connsiteX15-1099" fmla="*/ 1606379 w 2149963"/>
              <a:gd name="connsiteY15-1100" fmla="*/ 2261320 h 2261320"/>
              <a:gd name="connsiteX16-1101" fmla="*/ 963827 w 2149963"/>
              <a:gd name="connsiteY16-1102" fmla="*/ 2255141 h 2261320"/>
              <a:gd name="connsiteX0-1103" fmla="*/ 963827 w 2148659"/>
              <a:gd name="connsiteY0-1104" fmla="*/ 2255141 h 2261320"/>
              <a:gd name="connsiteX1-1105" fmla="*/ 957649 w 2148659"/>
              <a:gd name="connsiteY1-1106" fmla="*/ 2075968 h 2261320"/>
              <a:gd name="connsiteX2-1107" fmla="*/ 537519 w 2148659"/>
              <a:gd name="connsiteY2-1108" fmla="*/ 1674374 h 2261320"/>
              <a:gd name="connsiteX3-1109" fmla="*/ 0 w 2148659"/>
              <a:gd name="connsiteY3-1110" fmla="*/ 1383990 h 2261320"/>
              <a:gd name="connsiteX4-1111" fmla="*/ 518984 w 2148659"/>
              <a:gd name="connsiteY4-1112" fmla="*/ 1340741 h 2261320"/>
              <a:gd name="connsiteX5-1113" fmla="*/ 815546 w 2148659"/>
              <a:gd name="connsiteY5-1114" fmla="*/ 1081249 h 2261320"/>
              <a:gd name="connsiteX6-1115" fmla="*/ 611660 w 2148659"/>
              <a:gd name="connsiteY6-1116" fmla="*/ 129779 h 2261320"/>
              <a:gd name="connsiteX7-1117" fmla="*/ 1044146 w 2148659"/>
              <a:gd name="connsiteY7-1118" fmla="*/ 908255 h 2261320"/>
              <a:gd name="connsiteX8-1119" fmla="*/ 1161536 w 2148659"/>
              <a:gd name="connsiteY8-1120" fmla="*/ 33 h 2261320"/>
              <a:gd name="connsiteX9-1121" fmla="*/ 1315995 w 2148659"/>
              <a:gd name="connsiteY9-1122" fmla="*/ 914433 h 2261320"/>
              <a:gd name="connsiteX10-1123" fmla="*/ 1723768 w 2148659"/>
              <a:gd name="connsiteY10-1124" fmla="*/ 160671 h 2261320"/>
              <a:gd name="connsiteX11-1125" fmla="*/ 1600200 w 2148659"/>
              <a:gd name="connsiteY11-1126" fmla="*/ 1056536 h 2261320"/>
              <a:gd name="connsiteX12-1127" fmla="*/ 2131541 w 2148659"/>
              <a:gd name="connsiteY12-1128" fmla="*/ 519017 h 2261320"/>
              <a:gd name="connsiteX13-1129" fmla="*/ 1810265 w 2148659"/>
              <a:gd name="connsiteY13-1130" fmla="*/ 1248066 h 2261320"/>
              <a:gd name="connsiteX14-1131" fmla="*/ 1594022 w 2148659"/>
              <a:gd name="connsiteY14-1132" fmla="*/ 2100682 h 2261320"/>
              <a:gd name="connsiteX15-1133" fmla="*/ 1606379 w 2148659"/>
              <a:gd name="connsiteY15-1134" fmla="*/ 2261320 h 2261320"/>
              <a:gd name="connsiteX16-1135" fmla="*/ 963827 w 2148659"/>
              <a:gd name="connsiteY16-1136" fmla="*/ 2255141 h 2261320"/>
              <a:gd name="connsiteX0-1137" fmla="*/ 963827 w 2148659"/>
              <a:gd name="connsiteY0-1138" fmla="*/ 2255141 h 2261320"/>
              <a:gd name="connsiteX1-1139" fmla="*/ 957649 w 2148659"/>
              <a:gd name="connsiteY1-1140" fmla="*/ 2075968 h 2261320"/>
              <a:gd name="connsiteX2-1141" fmla="*/ 537519 w 2148659"/>
              <a:gd name="connsiteY2-1142" fmla="*/ 1674374 h 2261320"/>
              <a:gd name="connsiteX3-1143" fmla="*/ 0 w 2148659"/>
              <a:gd name="connsiteY3-1144" fmla="*/ 1383990 h 2261320"/>
              <a:gd name="connsiteX4-1145" fmla="*/ 518984 w 2148659"/>
              <a:gd name="connsiteY4-1146" fmla="*/ 1340741 h 2261320"/>
              <a:gd name="connsiteX5-1147" fmla="*/ 815546 w 2148659"/>
              <a:gd name="connsiteY5-1148" fmla="*/ 1081249 h 2261320"/>
              <a:gd name="connsiteX6-1149" fmla="*/ 611660 w 2148659"/>
              <a:gd name="connsiteY6-1150" fmla="*/ 129779 h 2261320"/>
              <a:gd name="connsiteX7-1151" fmla="*/ 1044146 w 2148659"/>
              <a:gd name="connsiteY7-1152" fmla="*/ 908255 h 2261320"/>
              <a:gd name="connsiteX8-1153" fmla="*/ 1161536 w 2148659"/>
              <a:gd name="connsiteY8-1154" fmla="*/ 33 h 2261320"/>
              <a:gd name="connsiteX9-1155" fmla="*/ 1315995 w 2148659"/>
              <a:gd name="connsiteY9-1156" fmla="*/ 914433 h 2261320"/>
              <a:gd name="connsiteX10-1157" fmla="*/ 1723768 w 2148659"/>
              <a:gd name="connsiteY10-1158" fmla="*/ 160671 h 2261320"/>
              <a:gd name="connsiteX11-1159" fmla="*/ 1600200 w 2148659"/>
              <a:gd name="connsiteY11-1160" fmla="*/ 1056536 h 2261320"/>
              <a:gd name="connsiteX12-1161" fmla="*/ 2131541 w 2148659"/>
              <a:gd name="connsiteY12-1162" fmla="*/ 519017 h 2261320"/>
              <a:gd name="connsiteX13-1163" fmla="*/ 1810265 w 2148659"/>
              <a:gd name="connsiteY13-1164" fmla="*/ 1248066 h 2261320"/>
              <a:gd name="connsiteX14-1165" fmla="*/ 1594022 w 2148659"/>
              <a:gd name="connsiteY14-1166" fmla="*/ 2100682 h 2261320"/>
              <a:gd name="connsiteX15-1167" fmla="*/ 1606379 w 2148659"/>
              <a:gd name="connsiteY15-1168" fmla="*/ 2261320 h 2261320"/>
              <a:gd name="connsiteX16-1169" fmla="*/ 963827 w 2148659"/>
              <a:gd name="connsiteY16-1170" fmla="*/ 2255141 h 2261320"/>
              <a:gd name="connsiteX0-1171" fmla="*/ 963827 w 2148659"/>
              <a:gd name="connsiteY0-1172" fmla="*/ 2255141 h 2261320"/>
              <a:gd name="connsiteX1-1173" fmla="*/ 957649 w 2148659"/>
              <a:gd name="connsiteY1-1174" fmla="*/ 2075968 h 2261320"/>
              <a:gd name="connsiteX2-1175" fmla="*/ 537519 w 2148659"/>
              <a:gd name="connsiteY2-1176" fmla="*/ 1674374 h 2261320"/>
              <a:gd name="connsiteX3-1177" fmla="*/ 0 w 2148659"/>
              <a:gd name="connsiteY3-1178" fmla="*/ 1383990 h 2261320"/>
              <a:gd name="connsiteX4-1179" fmla="*/ 518984 w 2148659"/>
              <a:gd name="connsiteY4-1180" fmla="*/ 1340741 h 2261320"/>
              <a:gd name="connsiteX5-1181" fmla="*/ 815546 w 2148659"/>
              <a:gd name="connsiteY5-1182" fmla="*/ 1081249 h 2261320"/>
              <a:gd name="connsiteX6-1183" fmla="*/ 611660 w 2148659"/>
              <a:gd name="connsiteY6-1184" fmla="*/ 129779 h 2261320"/>
              <a:gd name="connsiteX7-1185" fmla="*/ 1044146 w 2148659"/>
              <a:gd name="connsiteY7-1186" fmla="*/ 908255 h 2261320"/>
              <a:gd name="connsiteX8-1187" fmla="*/ 1161536 w 2148659"/>
              <a:gd name="connsiteY8-1188" fmla="*/ 33 h 2261320"/>
              <a:gd name="connsiteX9-1189" fmla="*/ 1315995 w 2148659"/>
              <a:gd name="connsiteY9-1190" fmla="*/ 914433 h 2261320"/>
              <a:gd name="connsiteX10-1191" fmla="*/ 1723768 w 2148659"/>
              <a:gd name="connsiteY10-1192" fmla="*/ 160671 h 2261320"/>
              <a:gd name="connsiteX11-1193" fmla="*/ 1600200 w 2148659"/>
              <a:gd name="connsiteY11-1194" fmla="*/ 1056536 h 2261320"/>
              <a:gd name="connsiteX12-1195" fmla="*/ 2131541 w 2148659"/>
              <a:gd name="connsiteY12-1196" fmla="*/ 519017 h 2261320"/>
              <a:gd name="connsiteX13-1197" fmla="*/ 1810265 w 2148659"/>
              <a:gd name="connsiteY13-1198" fmla="*/ 1248066 h 2261320"/>
              <a:gd name="connsiteX14-1199" fmla="*/ 1594022 w 2148659"/>
              <a:gd name="connsiteY14-1200" fmla="*/ 2100682 h 2261320"/>
              <a:gd name="connsiteX15-1201" fmla="*/ 1606379 w 2148659"/>
              <a:gd name="connsiteY15-1202" fmla="*/ 2261320 h 2261320"/>
              <a:gd name="connsiteX16-1203" fmla="*/ 963827 w 2148659"/>
              <a:gd name="connsiteY16-1204" fmla="*/ 2255141 h 2261320"/>
              <a:gd name="connsiteX0-1205" fmla="*/ 963827 w 2146512"/>
              <a:gd name="connsiteY0-1206" fmla="*/ 2255141 h 2261320"/>
              <a:gd name="connsiteX1-1207" fmla="*/ 957649 w 2146512"/>
              <a:gd name="connsiteY1-1208" fmla="*/ 2075968 h 2261320"/>
              <a:gd name="connsiteX2-1209" fmla="*/ 537519 w 2146512"/>
              <a:gd name="connsiteY2-1210" fmla="*/ 1674374 h 2261320"/>
              <a:gd name="connsiteX3-1211" fmla="*/ 0 w 2146512"/>
              <a:gd name="connsiteY3-1212" fmla="*/ 1383990 h 2261320"/>
              <a:gd name="connsiteX4-1213" fmla="*/ 518984 w 2146512"/>
              <a:gd name="connsiteY4-1214" fmla="*/ 1340741 h 2261320"/>
              <a:gd name="connsiteX5-1215" fmla="*/ 815546 w 2146512"/>
              <a:gd name="connsiteY5-1216" fmla="*/ 1081249 h 2261320"/>
              <a:gd name="connsiteX6-1217" fmla="*/ 611660 w 2146512"/>
              <a:gd name="connsiteY6-1218" fmla="*/ 129779 h 2261320"/>
              <a:gd name="connsiteX7-1219" fmla="*/ 1044146 w 2146512"/>
              <a:gd name="connsiteY7-1220" fmla="*/ 908255 h 2261320"/>
              <a:gd name="connsiteX8-1221" fmla="*/ 1161536 w 2146512"/>
              <a:gd name="connsiteY8-1222" fmla="*/ 33 h 2261320"/>
              <a:gd name="connsiteX9-1223" fmla="*/ 1315995 w 2146512"/>
              <a:gd name="connsiteY9-1224" fmla="*/ 914433 h 2261320"/>
              <a:gd name="connsiteX10-1225" fmla="*/ 1723768 w 2146512"/>
              <a:gd name="connsiteY10-1226" fmla="*/ 160671 h 2261320"/>
              <a:gd name="connsiteX11-1227" fmla="*/ 1600200 w 2146512"/>
              <a:gd name="connsiteY11-1228" fmla="*/ 1056536 h 2261320"/>
              <a:gd name="connsiteX12-1229" fmla="*/ 2131541 w 2146512"/>
              <a:gd name="connsiteY12-1230" fmla="*/ 519017 h 2261320"/>
              <a:gd name="connsiteX13-1231" fmla="*/ 1810265 w 2146512"/>
              <a:gd name="connsiteY13-1232" fmla="*/ 1248066 h 2261320"/>
              <a:gd name="connsiteX14-1233" fmla="*/ 1594022 w 2146512"/>
              <a:gd name="connsiteY14-1234" fmla="*/ 2100682 h 2261320"/>
              <a:gd name="connsiteX15-1235" fmla="*/ 1606379 w 2146512"/>
              <a:gd name="connsiteY15-1236" fmla="*/ 2261320 h 2261320"/>
              <a:gd name="connsiteX16-1237" fmla="*/ 963827 w 2146512"/>
              <a:gd name="connsiteY16-1238" fmla="*/ 2255141 h 2261320"/>
              <a:gd name="connsiteX0-1239" fmla="*/ 963827 w 2146512"/>
              <a:gd name="connsiteY0-1240" fmla="*/ 2255141 h 2261320"/>
              <a:gd name="connsiteX1-1241" fmla="*/ 957649 w 2146512"/>
              <a:gd name="connsiteY1-1242" fmla="*/ 2075968 h 2261320"/>
              <a:gd name="connsiteX2-1243" fmla="*/ 537519 w 2146512"/>
              <a:gd name="connsiteY2-1244" fmla="*/ 1674374 h 2261320"/>
              <a:gd name="connsiteX3-1245" fmla="*/ 0 w 2146512"/>
              <a:gd name="connsiteY3-1246" fmla="*/ 1383990 h 2261320"/>
              <a:gd name="connsiteX4-1247" fmla="*/ 518984 w 2146512"/>
              <a:gd name="connsiteY4-1248" fmla="*/ 1340741 h 2261320"/>
              <a:gd name="connsiteX5-1249" fmla="*/ 815546 w 2146512"/>
              <a:gd name="connsiteY5-1250" fmla="*/ 1081249 h 2261320"/>
              <a:gd name="connsiteX6-1251" fmla="*/ 611660 w 2146512"/>
              <a:gd name="connsiteY6-1252" fmla="*/ 129779 h 2261320"/>
              <a:gd name="connsiteX7-1253" fmla="*/ 1044146 w 2146512"/>
              <a:gd name="connsiteY7-1254" fmla="*/ 908255 h 2261320"/>
              <a:gd name="connsiteX8-1255" fmla="*/ 1161536 w 2146512"/>
              <a:gd name="connsiteY8-1256" fmla="*/ 33 h 2261320"/>
              <a:gd name="connsiteX9-1257" fmla="*/ 1315995 w 2146512"/>
              <a:gd name="connsiteY9-1258" fmla="*/ 914433 h 2261320"/>
              <a:gd name="connsiteX10-1259" fmla="*/ 1723768 w 2146512"/>
              <a:gd name="connsiteY10-1260" fmla="*/ 160671 h 2261320"/>
              <a:gd name="connsiteX11-1261" fmla="*/ 1600200 w 2146512"/>
              <a:gd name="connsiteY11-1262" fmla="*/ 1056536 h 2261320"/>
              <a:gd name="connsiteX12-1263" fmla="*/ 2131541 w 2146512"/>
              <a:gd name="connsiteY12-1264" fmla="*/ 519017 h 2261320"/>
              <a:gd name="connsiteX13-1265" fmla="*/ 1810265 w 2146512"/>
              <a:gd name="connsiteY13-1266" fmla="*/ 1248066 h 2261320"/>
              <a:gd name="connsiteX14-1267" fmla="*/ 1594022 w 2146512"/>
              <a:gd name="connsiteY14-1268" fmla="*/ 2100682 h 2261320"/>
              <a:gd name="connsiteX15-1269" fmla="*/ 1606379 w 2146512"/>
              <a:gd name="connsiteY15-1270" fmla="*/ 2261320 h 2261320"/>
              <a:gd name="connsiteX16-1271" fmla="*/ 963827 w 2146512"/>
              <a:gd name="connsiteY16-1272" fmla="*/ 2255141 h 2261320"/>
              <a:gd name="connsiteX0-1273" fmla="*/ 963827 w 2146512"/>
              <a:gd name="connsiteY0-1274" fmla="*/ 2255141 h 2261320"/>
              <a:gd name="connsiteX1-1275" fmla="*/ 957649 w 2146512"/>
              <a:gd name="connsiteY1-1276" fmla="*/ 2075968 h 2261320"/>
              <a:gd name="connsiteX2-1277" fmla="*/ 537519 w 2146512"/>
              <a:gd name="connsiteY2-1278" fmla="*/ 1674374 h 2261320"/>
              <a:gd name="connsiteX3-1279" fmla="*/ 0 w 2146512"/>
              <a:gd name="connsiteY3-1280" fmla="*/ 1383990 h 2261320"/>
              <a:gd name="connsiteX4-1281" fmla="*/ 518984 w 2146512"/>
              <a:gd name="connsiteY4-1282" fmla="*/ 1340741 h 2261320"/>
              <a:gd name="connsiteX5-1283" fmla="*/ 815546 w 2146512"/>
              <a:gd name="connsiteY5-1284" fmla="*/ 1081249 h 2261320"/>
              <a:gd name="connsiteX6-1285" fmla="*/ 611660 w 2146512"/>
              <a:gd name="connsiteY6-1286" fmla="*/ 129779 h 2261320"/>
              <a:gd name="connsiteX7-1287" fmla="*/ 1044146 w 2146512"/>
              <a:gd name="connsiteY7-1288" fmla="*/ 908255 h 2261320"/>
              <a:gd name="connsiteX8-1289" fmla="*/ 1161536 w 2146512"/>
              <a:gd name="connsiteY8-1290" fmla="*/ 33 h 2261320"/>
              <a:gd name="connsiteX9-1291" fmla="*/ 1315995 w 2146512"/>
              <a:gd name="connsiteY9-1292" fmla="*/ 914433 h 2261320"/>
              <a:gd name="connsiteX10-1293" fmla="*/ 1723768 w 2146512"/>
              <a:gd name="connsiteY10-1294" fmla="*/ 160671 h 2261320"/>
              <a:gd name="connsiteX11-1295" fmla="*/ 1600200 w 2146512"/>
              <a:gd name="connsiteY11-1296" fmla="*/ 1056536 h 2261320"/>
              <a:gd name="connsiteX12-1297" fmla="*/ 2131541 w 2146512"/>
              <a:gd name="connsiteY12-1298" fmla="*/ 519017 h 2261320"/>
              <a:gd name="connsiteX13-1299" fmla="*/ 1810265 w 2146512"/>
              <a:gd name="connsiteY13-1300" fmla="*/ 1248066 h 2261320"/>
              <a:gd name="connsiteX14-1301" fmla="*/ 1594022 w 2146512"/>
              <a:gd name="connsiteY14-1302" fmla="*/ 2100682 h 2261320"/>
              <a:gd name="connsiteX15-1303" fmla="*/ 1606379 w 2146512"/>
              <a:gd name="connsiteY15-1304" fmla="*/ 2261320 h 2261320"/>
              <a:gd name="connsiteX16-1305" fmla="*/ 963827 w 2146512"/>
              <a:gd name="connsiteY16-1306" fmla="*/ 2255141 h 2261320"/>
              <a:gd name="connsiteX0-1307" fmla="*/ 963827 w 2146512"/>
              <a:gd name="connsiteY0-1308" fmla="*/ 2255141 h 2261320"/>
              <a:gd name="connsiteX1-1309" fmla="*/ 957649 w 2146512"/>
              <a:gd name="connsiteY1-1310" fmla="*/ 2075968 h 2261320"/>
              <a:gd name="connsiteX2-1311" fmla="*/ 537519 w 2146512"/>
              <a:gd name="connsiteY2-1312" fmla="*/ 1674374 h 2261320"/>
              <a:gd name="connsiteX3-1313" fmla="*/ 0 w 2146512"/>
              <a:gd name="connsiteY3-1314" fmla="*/ 1383990 h 2261320"/>
              <a:gd name="connsiteX4-1315" fmla="*/ 518984 w 2146512"/>
              <a:gd name="connsiteY4-1316" fmla="*/ 1340741 h 2261320"/>
              <a:gd name="connsiteX5-1317" fmla="*/ 815546 w 2146512"/>
              <a:gd name="connsiteY5-1318" fmla="*/ 1081249 h 2261320"/>
              <a:gd name="connsiteX6-1319" fmla="*/ 611660 w 2146512"/>
              <a:gd name="connsiteY6-1320" fmla="*/ 129779 h 2261320"/>
              <a:gd name="connsiteX7-1321" fmla="*/ 1044146 w 2146512"/>
              <a:gd name="connsiteY7-1322" fmla="*/ 908255 h 2261320"/>
              <a:gd name="connsiteX8-1323" fmla="*/ 1161536 w 2146512"/>
              <a:gd name="connsiteY8-1324" fmla="*/ 33 h 2261320"/>
              <a:gd name="connsiteX9-1325" fmla="*/ 1315995 w 2146512"/>
              <a:gd name="connsiteY9-1326" fmla="*/ 914433 h 2261320"/>
              <a:gd name="connsiteX10-1327" fmla="*/ 1723768 w 2146512"/>
              <a:gd name="connsiteY10-1328" fmla="*/ 160671 h 2261320"/>
              <a:gd name="connsiteX11-1329" fmla="*/ 1600200 w 2146512"/>
              <a:gd name="connsiteY11-1330" fmla="*/ 1056536 h 2261320"/>
              <a:gd name="connsiteX12-1331" fmla="*/ 2131541 w 2146512"/>
              <a:gd name="connsiteY12-1332" fmla="*/ 519017 h 2261320"/>
              <a:gd name="connsiteX13-1333" fmla="*/ 1810265 w 2146512"/>
              <a:gd name="connsiteY13-1334" fmla="*/ 1248066 h 2261320"/>
              <a:gd name="connsiteX14-1335" fmla="*/ 1594022 w 2146512"/>
              <a:gd name="connsiteY14-1336" fmla="*/ 2100682 h 2261320"/>
              <a:gd name="connsiteX15-1337" fmla="*/ 1606379 w 2146512"/>
              <a:gd name="connsiteY15-1338" fmla="*/ 2261320 h 2261320"/>
              <a:gd name="connsiteX16-1339" fmla="*/ 963827 w 2146512"/>
              <a:gd name="connsiteY16-1340" fmla="*/ 2255141 h 2261320"/>
              <a:gd name="connsiteX0-1341" fmla="*/ 963827 w 2146512"/>
              <a:gd name="connsiteY0-1342" fmla="*/ 2255141 h 2261320"/>
              <a:gd name="connsiteX1-1343" fmla="*/ 957649 w 2146512"/>
              <a:gd name="connsiteY1-1344" fmla="*/ 2075968 h 2261320"/>
              <a:gd name="connsiteX2-1345" fmla="*/ 537519 w 2146512"/>
              <a:gd name="connsiteY2-1346" fmla="*/ 1674374 h 2261320"/>
              <a:gd name="connsiteX3-1347" fmla="*/ 0 w 2146512"/>
              <a:gd name="connsiteY3-1348" fmla="*/ 1383990 h 2261320"/>
              <a:gd name="connsiteX4-1349" fmla="*/ 518984 w 2146512"/>
              <a:gd name="connsiteY4-1350" fmla="*/ 1340741 h 2261320"/>
              <a:gd name="connsiteX5-1351" fmla="*/ 815546 w 2146512"/>
              <a:gd name="connsiteY5-1352" fmla="*/ 1081249 h 2261320"/>
              <a:gd name="connsiteX6-1353" fmla="*/ 636374 w 2146512"/>
              <a:gd name="connsiteY6-1354" fmla="*/ 123600 h 2261320"/>
              <a:gd name="connsiteX7-1355" fmla="*/ 1044146 w 2146512"/>
              <a:gd name="connsiteY7-1356" fmla="*/ 908255 h 2261320"/>
              <a:gd name="connsiteX8-1357" fmla="*/ 1161536 w 2146512"/>
              <a:gd name="connsiteY8-1358" fmla="*/ 33 h 2261320"/>
              <a:gd name="connsiteX9-1359" fmla="*/ 1315995 w 2146512"/>
              <a:gd name="connsiteY9-1360" fmla="*/ 914433 h 2261320"/>
              <a:gd name="connsiteX10-1361" fmla="*/ 1723768 w 2146512"/>
              <a:gd name="connsiteY10-1362" fmla="*/ 160671 h 2261320"/>
              <a:gd name="connsiteX11-1363" fmla="*/ 1600200 w 2146512"/>
              <a:gd name="connsiteY11-1364" fmla="*/ 1056536 h 2261320"/>
              <a:gd name="connsiteX12-1365" fmla="*/ 2131541 w 2146512"/>
              <a:gd name="connsiteY12-1366" fmla="*/ 519017 h 2261320"/>
              <a:gd name="connsiteX13-1367" fmla="*/ 1810265 w 2146512"/>
              <a:gd name="connsiteY13-1368" fmla="*/ 1248066 h 2261320"/>
              <a:gd name="connsiteX14-1369" fmla="*/ 1594022 w 2146512"/>
              <a:gd name="connsiteY14-1370" fmla="*/ 2100682 h 2261320"/>
              <a:gd name="connsiteX15-1371" fmla="*/ 1606379 w 2146512"/>
              <a:gd name="connsiteY15-1372" fmla="*/ 2261320 h 2261320"/>
              <a:gd name="connsiteX16-1373" fmla="*/ 963827 w 2146512"/>
              <a:gd name="connsiteY16-1374" fmla="*/ 2255141 h 2261320"/>
              <a:gd name="connsiteX0-1375" fmla="*/ 963827 w 2146512"/>
              <a:gd name="connsiteY0-1376" fmla="*/ 2255141 h 2261320"/>
              <a:gd name="connsiteX1-1377" fmla="*/ 957649 w 2146512"/>
              <a:gd name="connsiteY1-1378" fmla="*/ 2075968 h 2261320"/>
              <a:gd name="connsiteX2-1379" fmla="*/ 537519 w 2146512"/>
              <a:gd name="connsiteY2-1380" fmla="*/ 1674374 h 2261320"/>
              <a:gd name="connsiteX3-1381" fmla="*/ 0 w 2146512"/>
              <a:gd name="connsiteY3-1382" fmla="*/ 1383990 h 2261320"/>
              <a:gd name="connsiteX4-1383" fmla="*/ 518984 w 2146512"/>
              <a:gd name="connsiteY4-1384" fmla="*/ 1340741 h 2261320"/>
              <a:gd name="connsiteX5-1385" fmla="*/ 815546 w 2146512"/>
              <a:gd name="connsiteY5-1386" fmla="*/ 1081249 h 2261320"/>
              <a:gd name="connsiteX6-1387" fmla="*/ 636374 w 2146512"/>
              <a:gd name="connsiteY6-1388" fmla="*/ 123600 h 2261320"/>
              <a:gd name="connsiteX7-1389" fmla="*/ 1044146 w 2146512"/>
              <a:gd name="connsiteY7-1390" fmla="*/ 908255 h 2261320"/>
              <a:gd name="connsiteX8-1391" fmla="*/ 1161536 w 2146512"/>
              <a:gd name="connsiteY8-1392" fmla="*/ 33 h 2261320"/>
              <a:gd name="connsiteX9-1393" fmla="*/ 1315995 w 2146512"/>
              <a:gd name="connsiteY9-1394" fmla="*/ 914433 h 2261320"/>
              <a:gd name="connsiteX10-1395" fmla="*/ 1723768 w 2146512"/>
              <a:gd name="connsiteY10-1396" fmla="*/ 160671 h 2261320"/>
              <a:gd name="connsiteX11-1397" fmla="*/ 1600200 w 2146512"/>
              <a:gd name="connsiteY11-1398" fmla="*/ 1056536 h 2261320"/>
              <a:gd name="connsiteX12-1399" fmla="*/ 2131541 w 2146512"/>
              <a:gd name="connsiteY12-1400" fmla="*/ 519017 h 2261320"/>
              <a:gd name="connsiteX13-1401" fmla="*/ 1810265 w 2146512"/>
              <a:gd name="connsiteY13-1402" fmla="*/ 1248066 h 2261320"/>
              <a:gd name="connsiteX14-1403" fmla="*/ 1594022 w 2146512"/>
              <a:gd name="connsiteY14-1404" fmla="*/ 2100682 h 2261320"/>
              <a:gd name="connsiteX15-1405" fmla="*/ 1606379 w 2146512"/>
              <a:gd name="connsiteY15-1406" fmla="*/ 2261320 h 2261320"/>
              <a:gd name="connsiteX16-1407" fmla="*/ 963827 w 2146512"/>
              <a:gd name="connsiteY16-1408" fmla="*/ 2255141 h 2261320"/>
              <a:gd name="connsiteX0-1409" fmla="*/ 963827 w 2146512"/>
              <a:gd name="connsiteY0-1410" fmla="*/ 2255141 h 2261320"/>
              <a:gd name="connsiteX1-1411" fmla="*/ 957649 w 2146512"/>
              <a:gd name="connsiteY1-1412" fmla="*/ 2075968 h 2261320"/>
              <a:gd name="connsiteX2-1413" fmla="*/ 537519 w 2146512"/>
              <a:gd name="connsiteY2-1414" fmla="*/ 1674374 h 2261320"/>
              <a:gd name="connsiteX3-1415" fmla="*/ 0 w 2146512"/>
              <a:gd name="connsiteY3-1416" fmla="*/ 1383990 h 2261320"/>
              <a:gd name="connsiteX4-1417" fmla="*/ 518984 w 2146512"/>
              <a:gd name="connsiteY4-1418" fmla="*/ 1340741 h 2261320"/>
              <a:gd name="connsiteX5-1419" fmla="*/ 815546 w 2146512"/>
              <a:gd name="connsiteY5-1420" fmla="*/ 1081249 h 2261320"/>
              <a:gd name="connsiteX6-1421" fmla="*/ 636374 w 2146512"/>
              <a:gd name="connsiteY6-1422" fmla="*/ 123600 h 2261320"/>
              <a:gd name="connsiteX7-1423" fmla="*/ 1044146 w 2146512"/>
              <a:gd name="connsiteY7-1424" fmla="*/ 908255 h 2261320"/>
              <a:gd name="connsiteX8-1425" fmla="*/ 1161536 w 2146512"/>
              <a:gd name="connsiteY8-1426" fmla="*/ 33 h 2261320"/>
              <a:gd name="connsiteX9-1427" fmla="*/ 1315995 w 2146512"/>
              <a:gd name="connsiteY9-1428" fmla="*/ 914433 h 2261320"/>
              <a:gd name="connsiteX10-1429" fmla="*/ 1723768 w 2146512"/>
              <a:gd name="connsiteY10-1430" fmla="*/ 160671 h 2261320"/>
              <a:gd name="connsiteX11-1431" fmla="*/ 1600200 w 2146512"/>
              <a:gd name="connsiteY11-1432" fmla="*/ 1056536 h 2261320"/>
              <a:gd name="connsiteX12-1433" fmla="*/ 2131541 w 2146512"/>
              <a:gd name="connsiteY12-1434" fmla="*/ 519017 h 2261320"/>
              <a:gd name="connsiteX13-1435" fmla="*/ 1810265 w 2146512"/>
              <a:gd name="connsiteY13-1436" fmla="*/ 1248066 h 2261320"/>
              <a:gd name="connsiteX14-1437" fmla="*/ 1594022 w 2146512"/>
              <a:gd name="connsiteY14-1438" fmla="*/ 2100682 h 2261320"/>
              <a:gd name="connsiteX15-1439" fmla="*/ 1606379 w 2146512"/>
              <a:gd name="connsiteY15-1440" fmla="*/ 2261320 h 2261320"/>
              <a:gd name="connsiteX16-1441" fmla="*/ 963827 w 2146512"/>
              <a:gd name="connsiteY16-1442" fmla="*/ 2255141 h 2261320"/>
              <a:gd name="connsiteX0-1443" fmla="*/ 963827 w 2146512"/>
              <a:gd name="connsiteY0-1444" fmla="*/ 2255141 h 2261320"/>
              <a:gd name="connsiteX1-1445" fmla="*/ 957649 w 2146512"/>
              <a:gd name="connsiteY1-1446" fmla="*/ 2075968 h 2261320"/>
              <a:gd name="connsiteX2-1447" fmla="*/ 537519 w 2146512"/>
              <a:gd name="connsiteY2-1448" fmla="*/ 1674374 h 2261320"/>
              <a:gd name="connsiteX3-1449" fmla="*/ 0 w 2146512"/>
              <a:gd name="connsiteY3-1450" fmla="*/ 1383990 h 2261320"/>
              <a:gd name="connsiteX4-1451" fmla="*/ 518984 w 2146512"/>
              <a:gd name="connsiteY4-1452" fmla="*/ 1340741 h 2261320"/>
              <a:gd name="connsiteX5-1453" fmla="*/ 815546 w 2146512"/>
              <a:gd name="connsiteY5-1454" fmla="*/ 1081249 h 2261320"/>
              <a:gd name="connsiteX6-1455" fmla="*/ 636374 w 2146512"/>
              <a:gd name="connsiteY6-1456" fmla="*/ 123600 h 2261320"/>
              <a:gd name="connsiteX7-1457" fmla="*/ 1044146 w 2146512"/>
              <a:gd name="connsiteY7-1458" fmla="*/ 908255 h 2261320"/>
              <a:gd name="connsiteX8-1459" fmla="*/ 1161536 w 2146512"/>
              <a:gd name="connsiteY8-1460" fmla="*/ 33 h 2261320"/>
              <a:gd name="connsiteX9-1461" fmla="*/ 1315995 w 2146512"/>
              <a:gd name="connsiteY9-1462" fmla="*/ 914433 h 2261320"/>
              <a:gd name="connsiteX10-1463" fmla="*/ 1723768 w 2146512"/>
              <a:gd name="connsiteY10-1464" fmla="*/ 160671 h 2261320"/>
              <a:gd name="connsiteX11-1465" fmla="*/ 1600200 w 2146512"/>
              <a:gd name="connsiteY11-1466" fmla="*/ 1056536 h 2261320"/>
              <a:gd name="connsiteX12-1467" fmla="*/ 2131541 w 2146512"/>
              <a:gd name="connsiteY12-1468" fmla="*/ 519017 h 2261320"/>
              <a:gd name="connsiteX13-1469" fmla="*/ 1810265 w 2146512"/>
              <a:gd name="connsiteY13-1470" fmla="*/ 1248066 h 2261320"/>
              <a:gd name="connsiteX14-1471" fmla="*/ 1594022 w 2146512"/>
              <a:gd name="connsiteY14-1472" fmla="*/ 2100682 h 2261320"/>
              <a:gd name="connsiteX15-1473" fmla="*/ 1606379 w 2146512"/>
              <a:gd name="connsiteY15-1474" fmla="*/ 2261320 h 2261320"/>
              <a:gd name="connsiteX16-1475" fmla="*/ 963827 w 2146512"/>
              <a:gd name="connsiteY16-1476" fmla="*/ 2255141 h 2261320"/>
              <a:gd name="connsiteX0-1477" fmla="*/ 963827 w 2146512"/>
              <a:gd name="connsiteY0-1478" fmla="*/ 2255141 h 2261320"/>
              <a:gd name="connsiteX1-1479" fmla="*/ 957649 w 2146512"/>
              <a:gd name="connsiteY1-1480" fmla="*/ 2075968 h 2261320"/>
              <a:gd name="connsiteX2-1481" fmla="*/ 537519 w 2146512"/>
              <a:gd name="connsiteY2-1482" fmla="*/ 1674374 h 2261320"/>
              <a:gd name="connsiteX3-1483" fmla="*/ 0 w 2146512"/>
              <a:gd name="connsiteY3-1484" fmla="*/ 1383990 h 2261320"/>
              <a:gd name="connsiteX4-1485" fmla="*/ 518984 w 2146512"/>
              <a:gd name="connsiteY4-1486" fmla="*/ 1340741 h 2261320"/>
              <a:gd name="connsiteX5-1487" fmla="*/ 815546 w 2146512"/>
              <a:gd name="connsiteY5-1488" fmla="*/ 1081249 h 2261320"/>
              <a:gd name="connsiteX6-1489" fmla="*/ 636374 w 2146512"/>
              <a:gd name="connsiteY6-1490" fmla="*/ 123600 h 2261320"/>
              <a:gd name="connsiteX7-1491" fmla="*/ 1044146 w 2146512"/>
              <a:gd name="connsiteY7-1492" fmla="*/ 908255 h 2261320"/>
              <a:gd name="connsiteX8-1493" fmla="*/ 1161536 w 2146512"/>
              <a:gd name="connsiteY8-1494" fmla="*/ 33 h 2261320"/>
              <a:gd name="connsiteX9-1495" fmla="*/ 1315995 w 2146512"/>
              <a:gd name="connsiteY9-1496" fmla="*/ 914433 h 2261320"/>
              <a:gd name="connsiteX10-1497" fmla="*/ 1723768 w 2146512"/>
              <a:gd name="connsiteY10-1498" fmla="*/ 160671 h 2261320"/>
              <a:gd name="connsiteX11-1499" fmla="*/ 1600200 w 2146512"/>
              <a:gd name="connsiteY11-1500" fmla="*/ 1056536 h 2261320"/>
              <a:gd name="connsiteX12-1501" fmla="*/ 2131541 w 2146512"/>
              <a:gd name="connsiteY12-1502" fmla="*/ 519017 h 2261320"/>
              <a:gd name="connsiteX13-1503" fmla="*/ 1810265 w 2146512"/>
              <a:gd name="connsiteY13-1504" fmla="*/ 1248066 h 2261320"/>
              <a:gd name="connsiteX14-1505" fmla="*/ 1594022 w 2146512"/>
              <a:gd name="connsiteY14-1506" fmla="*/ 2100682 h 2261320"/>
              <a:gd name="connsiteX15-1507" fmla="*/ 1606379 w 2146512"/>
              <a:gd name="connsiteY15-1508" fmla="*/ 2261320 h 2261320"/>
              <a:gd name="connsiteX16-1509" fmla="*/ 963827 w 2146512"/>
              <a:gd name="connsiteY16-1510" fmla="*/ 2255141 h 2261320"/>
              <a:gd name="connsiteX0-1511" fmla="*/ 963827 w 2146512"/>
              <a:gd name="connsiteY0-1512" fmla="*/ 2255141 h 2261320"/>
              <a:gd name="connsiteX1-1513" fmla="*/ 957649 w 2146512"/>
              <a:gd name="connsiteY1-1514" fmla="*/ 2075968 h 2261320"/>
              <a:gd name="connsiteX2-1515" fmla="*/ 537519 w 2146512"/>
              <a:gd name="connsiteY2-1516" fmla="*/ 1674374 h 2261320"/>
              <a:gd name="connsiteX3-1517" fmla="*/ 0 w 2146512"/>
              <a:gd name="connsiteY3-1518" fmla="*/ 1383990 h 2261320"/>
              <a:gd name="connsiteX4-1519" fmla="*/ 518984 w 2146512"/>
              <a:gd name="connsiteY4-1520" fmla="*/ 1340741 h 2261320"/>
              <a:gd name="connsiteX5-1521" fmla="*/ 815546 w 2146512"/>
              <a:gd name="connsiteY5-1522" fmla="*/ 1081249 h 2261320"/>
              <a:gd name="connsiteX6-1523" fmla="*/ 636374 w 2146512"/>
              <a:gd name="connsiteY6-1524" fmla="*/ 123600 h 2261320"/>
              <a:gd name="connsiteX7-1525" fmla="*/ 1044146 w 2146512"/>
              <a:gd name="connsiteY7-1526" fmla="*/ 908255 h 2261320"/>
              <a:gd name="connsiteX8-1527" fmla="*/ 1161536 w 2146512"/>
              <a:gd name="connsiteY8-1528" fmla="*/ 33 h 2261320"/>
              <a:gd name="connsiteX9-1529" fmla="*/ 1315995 w 2146512"/>
              <a:gd name="connsiteY9-1530" fmla="*/ 914433 h 2261320"/>
              <a:gd name="connsiteX10-1531" fmla="*/ 1723768 w 2146512"/>
              <a:gd name="connsiteY10-1532" fmla="*/ 160671 h 2261320"/>
              <a:gd name="connsiteX11-1533" fmla="*/ 1600200 w 2146512"/>
              <a:gd name="connsiteY11-1534" fmla="*/ 1056536 h 2261320"/>
              <a:gd name="connsiteX12-1535" fmla="*/ 2131541 w 2146512"/>
              <a:gd name="connsiteY12-1536" fmla="*/ 519017 h 2261320"/>
              <a:gd name="connsiteX13-1537" fmla="*/ 1810265 w 2146512"/>
              <a:gd name="connsiteY13-1538" fmla="*/ 1248066 h 2261320"/>
              <a:gd name="connsiteX14-1539" fmla="*/ 1594022 w 2146512"/>
              <a:gd name="connsiteY14-1540" fmla="*/ 2100682 h 2261320"/>
              <a:gd name="connsiteX15-1541" fmla="*/ 1606379 w 2146512"/>
              <a:gd name="connsiteY15-1542" fmla="*/ 2261320 h 2261320"/>
              <a:gd name="connsiteX16-1543" fmla="*/ 963827 w 2146512"/>
              <a:gd name="connsiteY16-1544" fmla="*/ 2255141 h 2261320"/>
              <a:gd name="connsiteX0-1545" fmla="*/ 963827 w 2146512"/>
              <a:gd name="connsiteY0-1546" fmla="*/ 2255141 h 2261320"/>
              <a:gd name="connsiteX1-1547" fmla="*/ 957649 w 2146512"/>
              <a:gd name="connsiteY1-1548" fmla="*/ 2075968 h 2261320"/>
              <a:gd name="connsiteX2-1549" fmla="*/ 537519 w 2146512"/>
              <a:gd name="connsiteY2-1550" fmla="*/ 1674374 h 2261320"/>
              <a:gd name="connsiteX3-1551" fmla="*/ 0 w 2146512"/>
              <a:gd name="connsiteY3-1552" fmla="*/ 1383990 h 2261320"/>
              <a:gd name="connsiteX4-1553" fmla="*/ 518984 w 2146512"/>
              <a:gd name="connsiteY4-1554" fmla="*/ 1340741 h 2261320"/>
              <a:gd name="connsiteX5-1555" fmla="*/ 815546 w 2146512"/>
              <a:gd name="connsiteY5-1556" fmla="*/ 1081249 h 2261320"/>
              <a:gd name="connsiteX6-1557" fmla="*/ 636374 w 2146512"/>
              <a:gd name="connsiteY6-1558" fmla="*/ 123600 h 2261320"/>
              <a:gd name="connsiteX7-1559" fmla="*/ 1044146 w 2146512"/>
              <a:gd name="connsiteY7-1560" fmla="*/ 908255 h 2261320"/>
              <a:gd name="connsiteX8-1561" fmla="*/ 1161536 w 2146512"/>
              <a:gd name="connsiteY8-1562" fmla="*/ 33 h 2261320"/>
              <a:gd name="connsiteX9-1563" fmla="*/ 1315995 w 2146512"/>
              <a:gd name="connsiteY9-1564" fmla="*/ 914433 h 2261320"/>
              <a:gd name="connsiteX10-1565" fmla="*/ 1723768 w 2146512"/>
              <a:gd name="connsiteY10-1566" fmla="*/ 160671 h 2261320"/>
              <a:gd name="connsiteX11-1567" fmla="*/ 1600200 w 2146512"/>
              <a:gd name="connsiteY11-1568" fmla="*/ 1056536 h 2261320"/>
              <a:gd name="connsiteX12-1569" fmla="*/ 2131541 w 2146512"/>
              <a:gd name="connsiteY12-1570" fmla="*/ 519017 h 2261320"/>
              <a:gd name="connsiteX13-1571" fmla="*/ 1810265 w 2146512"/>
              <a:gd name="connsiteY13-1572" fmla="*/ 1248066 h 2261320"/>
              <a:gd name="connsiteX14-1573" fmla="*/ 1594022 w 2146512"/>
              <a:gd name="connsiteY14-1574" fmla="*/ 2100682 h 2261320"/>
              <a:gd name="connsiteX15-1575" fmla="*/ 1606379 w 2146512"/>
              <a:gd name="connsiteY15-1576" fmla="*/ 2261320 h 2261320"/>
              <a:gd name="connsiteX16-1577" fmla="*/ 963827 w 2146512"/>
              <a:gd name="connsiteY16-1578" fmla="*/ 2255141 h 2261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Lst>
            <a:rect l="l" t="t" r="r" b="b"/>
            <a:pathLst>
              <a:path w="2146512" h="2261320">
                <a:moveTo>
                  <a:pt x="963827" y="2255141"/>
                </a:moveTo>
                <a:lnTo>
                  <a:pt x="957649" y="2075968"/>
                </a:lnTo>
                <a:cubicBezTo>
                  <a:pt x="706395" y="2022422"/>
                  <a:pt x="677562" y="1808239"/>
                  <a:pt x="537519" y="1674374"/>
                </a:cubicBezTo>
                <a:cubicBezTo>
                  <a:pt x="395416" y="1540509"/>
                  <a:pt x="216244" y="1394288"/>
                  <a:pt x="0" y="1383990"/>
                </a:cubicBezTo>
                <a:cubicBezTo>
                  <a:pt x="49428" y="1066834"/>
                  <a:pt x="327454" y="1287195"/>
                  <a:pt x="518984" y="1340741"/>
                </a:cubicBezTo>
                <a:cubicBezTo>
                  <a:pt x="784654" y="1433417"/>
                  <a:pt x="821725" y="1266600"/>
                  <a:pt x="815546" y="1081249"/>
                </a:cubicBezTo>
                <a:cubicBezTo>
                  <a:pt x="525163" y="183324"/>
                  <a:pt x="562232" y="150374"/>
                  <a:pt x="636374" y="123600"/>
                </a:cubicBezTo>
                <a:cubicBezTo>
                  <a:pt x="743466" y="86529"/>
                  <a:pt x="937054" y="932969"/>
                  <a:pt x="1044146" y="908255"/>
                </a:cubicBezTo>
                <a:cubicBezTo>
                  <a:pt x="1126525" y="883541"/>
                  <a:pt x="1011196" y="-6146"/>
                  <a:pt x="1161536" y="33"/>
                </a:cubicBezTo>
                <a:cubicBezTo>
                  <a:pt x="1336589" y="2093"/>
                  <a:pt x="1171833" y="900017"/>
                  <a:pt x="1315995" y="914433"/>
                </a:cubicBezTo>
                <a:cubicBezTo>
                  <a:pt x="1464276" y="910314"/>
                  <a:pt x="1575487" y="96828"/>
                  <a:pt x="1723768" y="160671"/>
                </a:cubicBezTo>
                <a:cubicBezTo>
                  <a:pt x="1849395" y="224515"/>
                  <a:pt x="1499286" y="1005049"/>
                  <a:pt x="1600200" y="1056536"/>
                </a:cubicBezTo>
                <a:cubicBezTo>
                  <a:pt x="1678460" y="1149212"/>
                  <a:pt x="2010032" y="432519"/>
                  <a:pt x="2131541" y="519017"/>
                </a:cubicBezTo>
                <a:cubicBezTo>
                  <a:pt x="2228335" y="582861"/>
                  <a:pt x="1824681" y="1017406"/>
                  <a:pt x="1810265" y="1248066"/>
                </a:cubicBezTo>
                <a:cubicBezTo>
                  <a:pt x="1762897" y="1717623"/>
                  <a:pt x="1684638" y="1902975"/>
                  <a:pt x="1594022" y="2100682"/>
                </a:cubicBezTo>
                <a:lnTo>
                  <a:pt x="1606379" y="2261320"/>
                </a:lnTo>
                <a:lnTo>
                  <a:pt x="963827" y="2255141"/>
                </a:lnTo>
                <a:close/>
              </a:path>
            </a:pathLst>
          </a:custGeom>
          <a:solidFill>
            <a:srgbClr val="FFCCCC"/>
          </a:solidFill>
          <a:ln w="3810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595959"/>
              </a:solidFill>
            </a:endParaRPr>
          </a:p>
        </p:txBody>
      </p:sp>
      <p:sp>
        <p:nvSpPr>
          <p:cNvPr id="6" name="任意多边形 5"/>
          <p:cNvSpPr/>
          <p:nvPr/>
        </p:nvSpPr>
        <p:spPr>
          <a:xfrm>
            <a:off x="3429000" y="3086100"/>
            <a:ext cx="1625600" cy="939800"/>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 h="704850">
                <a:moveTo>
                  <a:pt x="1219200" y="704850"/>
                </a:moveTo>
                <a:lnTo>
                  <a:pt x="809625" y="0"/>
                </a:lnTo>
                <a:lnTo>
                  <a:pt x="95250" y="0"/>
                </a:lnTo>
                <a:lnTo>
                  <a:pt x="0" y="200025"/>
                </a:lnTo>
                <a:lnTo>
                  <a:pt x="95250" y="400050"/>
                </a:lnTo>
                <a:lnTo>
                  <a:pt x="828675" y="400050"/>
                </a:lnTo>
                <a:lnTo>
                  <a:pt x="1219200" y="704850"/>
                </a:lnTo>
                <a:close/>
              </a:path>
            </a:pathLst>
          </a:cu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95959"/>
              </a:solidFill>
            </a:endParaRPr>
          </a:p>
        </p:txBody>
      </p:sp>
      <p:sp>
        <p:nvSpPr>
          <p:cNvPr id="8" name="任意多边形 7"/>
          <p:cNvSpPr/>
          <p:nvPr/>
        </p:nvSpPr>
        <p:spPr>
          <a:xfrm>
            <a:off x="3983765" y="2197100"/>
            <a:ext cx="1858235" cy="1651000"/>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 name="connsiteX0-1" fmla="*/ 1219200 w 1219200"/>
              <a:gd name="connsiteY0-2" fmla="*/ 704850 h 704850"/>
              <a:gd name="connsiteX1-3" fmla="*/ 809625 w 1219200"/>
              <a:gd name="connsiteY1-4" fmla="*/ 0 h 704850"/>
              <a:gd name="connsiteX2-5" fmla="*/ 95250 w 1219200"/>
              <a:gd name="connsiteY2-6" fmla="*/ 0 h 704850"/>
              <a:gd name="connsiteX3-7" fmla="*/ 0 w 1219200"/>
              <a:gd name="connsiteY3-8" fmla="*/ 200025 h 704850"/>
              <a:gd name="connsiteX4-9" fmla="*/ 95250 w 1219200"/>
              <a:gd name="connsiteY4-10" fmla="*/ 400050 h 704850"/>
              <a:gd name="connsiteX5-11" fmla="*/ 828675 w 1219200"/>
              <a:gd name="connsiteY5-12" fmla="*/ 400050 h 704850"/>
              <a:gd name="connsiteX6-13" fmla="*/ 1022201 w 1219200"/>
              <a:gd name="connsiteY6-14" fmla="*/ 561975 h 704850"/>
              <a:gd name="connsiteX7" fmla="*/ 1219200 w 1219200"/>
              <a:gd name="connsiteY7" fmla="*/ 704850 h 704850"/>
              <a:gd name="connsiteX0-15" fmla="*/ 1219200 w 1393676"/>
              <a:gd name="connsiteY0-16" fmla="*/ 704850 h 1238250"/>
              <a:gd name="connsiteX1-17" fmla="*/ 809625 w 1393676"/>
              <a:gd name="connsiteY1-18" fmla="*/ 0 h 1238250"/>
              <a:gd name="connsiteX2-19" fmla="*/ 95250 w 1393676"/>
              <a:gd name="connsiteY2-20" fmla="*/ 0 h 1238250"/>
              <a:gd name="connsiteX3-21" fmla="*/ 0 w 1393676"/>
              <a:gd name="connsiteY3-22" fmla="*/ 200025 h 1238250"/>
              <a:gd name="connsiteX4-23" fmla="*/ 95250 w 1393676"/>
              <a:gd name="connsiteY4-24" fmla="*/ 400050 h 1238250"/>
              <a:gd name="connsiteX5-25" fmla="*/ 828675 w 1393676"/>
              <a:gd name="connsiteY5-26" fmla="*/ 400050 h 1238250"/>
              <a:gd name="connsiteX6-27" fmla="*/ 1393676 w 1393676"/>
              <a:gd name="connsiteY6-28" fmla="*/ 1238250 h 1238250"/>
              <a:gd name="connsiteX7-29" fmla="*/ 1219200 w 1393676"/>
              <a:gd name="connsiteY7-30" fmla="*/ 704850 h 1238250"/>
              <a:gd name="connsiteX0-31" fmla="*/ 1393676 w 1393676"/>
              <a:gd name="connsiteY0-32" fmla="*/ 1238250 h 1238250"/>
              <a:gd name="connsiteX1-33" fmla="*/ 809625 w 1393676"/>
              <a:gd name="connsiteY1-34" fmla="*/ 0 h 1238250"/>
              <a:gd name="connsiteX2-35" fmla="*/ 95250 w 1393676"/>
              <a:gd name="connsiteY2-36" fmla="*/ 0 h 1238250"/>
              <a:gd name="connsiteX3-37" fmla="*/ 0 w 1393676"/>
              <a:gd name="connsiteY3-38" fmla="*/ 200025 h 1238250"/>
              <a:gd name="connsiteX4-39" fmla="*/ 95250 w 1393676"/>
              <a:gd name="connsiteY4-40" fmla="*/ 400050 h 1238250"/>
              <a:gd name="connsiteX5-41" fmla="*/ 828675 w 1393676"/>
              <a:gd name="connsiteY5-42" fmla="*/ 400050 h 1238250"/>
              <a:gd name="connsiteX6-43" fmla="*/ 1393676 w 1393676"/>
              <a:gd name="connsiteY6-44" fmla="*/ 1238250 h 12382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393676" h="1238250">
                <a:moveTo>
                  <a:pt x="1393676" y="1238250"/>
                </a:moveTo>
                <a:lnTo>
                  <a:pt x="809625" y="0"/>
                </a:lnTo>
                <a:lnTo>
                  <a:pt x="95250" y="0"/>
                </a:lnTo>
                <a:lnTo>
                  <a:pt x="0" y="200025"/>
                </a:lnTo>
                <a:lnTo>
                  <a:pt x="95250" y="400050"/>
                </a:lnTo>
                <a:lnTo>
                  <a:pt x="828675" y="400050"/>
                </a:lnTo>
                <a:lnTo>
                  <a:pt x="1393676" y="1238250"/>
                </a:lnTo>
                <a:close/>
              </a:path>
            </a:pathLst>
          </a:cu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10" name="任意多边形 9"/>
          <p:cNvSpPr/>
          <p:nvPr/>
        </p:nvSpPr>
        <p:spPr>
          <a:xfrm flipH="1">
            <a:off x="6565900" y="2686315"/>
            <a:ext cx="1635753" cy="1352285"/>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 name="connsiteX0-1" fmla="*/ 1219200 w 1219200"/>
              <a:gd name="connsiteY0-2" fmla="*/ 704850 h 704850"/>
              <a:gd name="connsiteX1-3" fmla="*/ 809625 w 1219200"/>
              <a:gd name="connsiteY1-4" fmla="*/ 0 h 704850"/>
              <a:gd name="connsiteX2-5" fmla="*/ 95250 w 1219200"/>
              <a:gd name="connsiteY2-6" fmla="*/ 0 h 704850"/>
              <a:gd name="connsiteX3-7" fmla="*/ 0 w 1219200"/>
              <a:gd name="connsiteY3-8" fmla="*/ 200025 h 704850"/>
              <a:gd name="connsiteX4-9" fmla="*/ 95250 w 1219200"/>
              <a:gd name="connsiteY4-10" fmla="*/ 400050 h 704850"/>
              <a:gd name="connsiteX5-11" fmla="*/ 828675 w 1219200"/>
              <a:gd name="connsiteY5-12" fmla="*/ 400050 h 704850"/>
              <a:gd name="connsiteX6-13" fmla="*/ 1083940 w 1219200"/>
              <a:gd name="connsiteY6-14" fmla="*/ 614164 h 704850"/>
              <a:gd name="connsiteX7" fmla="*/ 1219200 w 1219200"/>
              <a:gd name="connsiteY7" fmla="*/ 704850 h 704850"/>
              <a:gd name="connsiteX0-15" fmla="*/ 1219200 w 1226815"/>
              <a:gd name="connsiteY0-16" fmla="*/ 704850 h 1014214"/>
              <a:gd name="connsiteX1-17" fmla="*/ 809625 w 1226815"/>
              <a:gd name="connsiteY1-18" fmla="*/ 0 h 1014214"/>
              <a:gd name="connsiteX2-19" fmla="*/ 95250 w 1226815"/>
              <a:gd name="connsiteY2-20" fmla="*/ 0 h 1014214"/>
              <a:gd name="connsiteX3-21" fmla="*/ 0 w 1226815"/>
              <a:gd name="connsiteY3-22" fmla="*/ 200025 h 1014214"/>
              <a:gd name="connsiteX4-23" fmla="*/ 95250 w 1226815"/>
              <a:gd name="connsiteY4-24" fmla="*/ 400050 h 1014214"/>
              <a:gd name="connsiteX5-25" fmla="*/ 828675 w 1226815"/>
              <a:gd name="connsiteY5-26" fmla="*/ 400050 h 1014214"/>
              <a:gd name="connsiteX6-27" fmla="*/ 1226815 w 1226815"/>
              <a:gd name="connsiteY6-28" fmla="*/ 1014214 h 1014214"/>
              <a:gd name="connsiteX7-29" fmla="*/ 1219200 w 1226815"/>
              <a:gd name="connsiteY7-30" fmla="*/ 704850 h 1014214"/>
              <a:gd name="connsiteX0-31" fmla="*/ 1226815 w 1226815"/>
              <a:gd name="connsiteY0-32" fmla="*/ 1014214 h 1014214"/>
              <a:gd name="connsiteX1-33" fmla="*/ 809625 w 1226815"/>
              <a:gd name="connsiteY1-34" fmla="*/ 0 h 1014214"/>
              <a:gd name="connsiteX2-35" fmla="*/ 95250 w 1226815"/>
              <a:gd name="connsiteY2-36" fmla="*/ 0 h 1014214"/>
              <a:gd name="connsiteX3-37" fmla="*/ 0 w 1226815"/>
              <a:gd name="connsiteY3-38" fmla="*/ 200025 h 1014214"/>
              <a:gd name="connsiteX4-39" fmla="*/ 95250 w 1226815"/>
              <a:gd name="connsiteY4-40" fmla="*/ 400050 h 1014214"/>
              <a:gd name="connsiteX5-41" fmla="*/ 828675 w 1226815"/>
              <a:gd name="connsiteY5-42" fmla="*/ 400050 h 1014214"/>
              <a:gd name="connsiteX6-43" fmla="*/ 1226815 w 1226815"/>
              <a:gd name="connsiteY6-44" fmla="*/ 1014214 h 1014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226815" h="1014214">
                <a:moveTo>
                  <a:pt x="1226815" y="1014214"/>
                </a:moveTo>
                <a:lnTo>
                  <a:pt x="809625" y="0"/>
                </a:lnTo>
                <a:lnTo>
                  <a:pt x="95250" y="0"/>
                </a:lnTo>
                <a:lnTo>
                  <a:pt x="0" y="200025"/>
                </a:lnTo>
                <a:lnTo>
                  <a:pt x="95250" y="400050"/>
                </a:lnTo>
                <a:lnTo>
                  <a:pt x="828675" y="400050"/>
                </a:lnTo>
                <a:lnTo>
                  <a:pt x="1226815" y="1014214"/>
                </a:lnTo>
                <a:close/>
              </a:path>
            </a:pathLst>
          </a:cu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11" name="任意多边形 10"/>
          <p:cNvSpPr/>
          <p:nvPr/>
        </p:nvSpPr>
        <p:spPr>
          <a:xfrm flipH="1">
            <a:off x="7150099" y="3699137"/>
            <a:ext cx="1653527" cy="822063"/>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 name="connsiteX0-1" fmla="*/ 1219200 w 1219200"/>
              <a:gd name="connsiteY0-2" fmla="*/ 704850 h 704850"/>
              <a:gd name="connsiteX1-3" fmla="*/ 1135370 w 1219200"/>
              <a:gd name="connsiteY1-4" fmla="*/ 530822 h 704850"/>
              <a:gd name="connsiteX2-5" fmla="*/ 809625 w 1219200"/>
              <a:gd name="connsiteY2-6" fmla="*/ 0 h 704850"/>
              <a:gd name="connsiteX3-7" fmla="*/ 95250 w 1219200"/>
              <a:gd name="connsiteY3-8" fmla="*/ 0 h 704850"/>
              <a:gd name="connsiteX4-9" fmla="*/ 0 w 1219200"/>
              <a:gd name="connsiteY4-10" fmla="*/ 200025 h 704850"/>
              <a:gd name="connsiteX5-11" fmla="*/ 95250 w 1219200"/>
              <a:gd name="connsiteY5-12" fmla="*/ 400050 h 704850"/>
              <a:gd name="connsiteX6-13" fmla="*/ 828675 w 1219200"/>
              <a:gd name="connsiteY6-14" fmla="*/ 400050 h 704850"/>
              <a:gd name="connsiteX7" fmla="*/ 1219200 w 1219200"/>
              <a:gd name="connsiteY7" fmla="*/ 704850 h 704850"/>
              <a:gd name="connsiteX0-15" fmla="*/ 1219200 w 1219200"/>
              <a:gd name="connsiteY0-16" fmla="*/ 704850 h 704850"/>
              <a:gd name="connsiteX1-17" fmla="*/ 1135370 w 1219200"/>
              <a:gd name="connsiteY1-18" fmla="*/ 530822 h 704850"/>
              <a:gd name="connsiteX2-19" fmla="*/ 809625 w 1219200"/>
              <a:gd name="connsiteY2-20" fmla="*/ 0 h 704850"/>
              <a:gd name="connsiteX3-21" fmla="*/ 95250 w 1219200"/>
              <a:gd name="connsiteY3-22" fmla="*/ 0 h 704850"/>
              <a:gd name="connsiteX4-23" fmla="*/ 0 w 1219200"/>
              <a:gd name="connsiteY4-24" fmla="*/ 200025 h 704850"/>
              <a:gd name="connsiteX5-25" fmla="*/ 95250 w 1219200"/>
              <a:gd name="connsiteY5-26" fmla="*/ 400050 h 704850"/>
              <a:gd name="connsiteX6-27" fmla="*/ 828675 w 1219200"/>
              <a:gd name="connsiteY6-28" fmla="*/ 400050 h 704850"/>
              <a:gd name="connsiteX7-29" fmla="*/ 1021070 w 1219200"/>
              <a:gd name="connsiteY7-30" fmla="*/ 549872 h 704850"/>
              <a:gd name="connsiteX8" fmla="*/ 1219200 w 1219200"/>
              <a:gd name="connsiteY8" fmla="*/ 704850 h 704850"/>
              <a:gd name="connsiteX0-31" fmla="*/ 1021070 w 1135370"/>
              <a:gd name="connsiteY0-32" fmla="*/ 549872 h 549872"/>
              <a:gd name="connsiteX1-33" fmla="*/ 1135370 w 1135370"/>
              <a:gd name="connsiteY1-34" fmla="*/ 530822 h 549872"/>
              <a:gd name="connsiteX2-35" fmla="*/ 809625 w 1135370"/>
              <a:gd name="connsiteY2-36" fmla="*/ 0 h 549872"/>
              <a:gd name="connsiteX3-37" fmla="*/ 95250 w 1135370"/>
              <a:gd name="connsiteY3-38" fmla="*/ 0 h 549872"/>
              <a:gd name="connsiteX4-39" fmla="*/ 0 w 1135370"/>
              <a:gd name="connsiteY4-40" fmla="*/ 200025 h 549872"/>
              <a:gd name="connsiteX5-41" fmla="*/ 95250 w 1135370"/>
              <a:gd name="connsiteY5-42" fmla="*/ 400050 h 549872"/>
              <a:gd name="connsiteX6-43" fmla="*/ 828675 w 1135370"/>
              <a:gd name="connsiteY6-44" fmla="*/ 400050 h 549872"/>
              <a:gd name="connsiteX7-45" fmla="*/ 1021070 w 1135370"/>
              <a:gd name="connsiteY7-46" fmla="*/ 549872 h 549872"/>
              <a:gd name="connsiteX0-47" fmla="*/ 1211570 w 1211570"/>
              <a:gd name="connsiteY0-48" fmla="*/ 626072 h 626072"/>
              <a:gd name="connsiteX1-49" fmla="*/ 1135370 w 1211570"/>
              <a:gd name="connsiteY1-50" fmla="*/ 530822 h 626072"/>
              <a:gd name="connsiteX2-51" fmla="*/ 809625 w 1211570"/>
              <a:gd name="connsiteY2-52" fmla="*/ 0 h 626072"/>
              <a:gd name="connsiteX3-53" fmla="*/ 95250 w 1211570"/>
              <a:gd name="connsiteY3-54" fmla="*/ 0 h 626072"/>
              <a:gd name="connsiteX4-55" fmla="*/ 0 w 1211570"/>
              <a:gd name="connsiteY4-56" fmla="*/ 200025 h 626072"/>
              <a:gd name="connsiteX5-57" fmla="*/ 95250 w 1211570"/>
              <a:gd name="connsiteY5-58" fmla="*/ 400050 h 626072"/>
              <a:gd name="connsiteX6-59" fmla="*/ 828675 w 1211570"/>
              <a:gd name="connsiteY6-60" fmla="*/ 400050 h 626072"/>
              <a:gd name="connsiteX7-61" fmla="*/ 1211570 w 1211570"/>
              <a:gd name="connsiteY7-62" fmla="*/ 626072 h 626072"/>
              <a:gd name="connsiteX0-63" fmla="*/ 1211570 w 1211570"/>
              <a:gd name="connsiteY0-64" fmla="*/ 626072 h 626072"/>
              <a:gd name="connsiteX1-65" fmla="*/ 809625 w 1211570"/>
              <a:gd name="connsiteY1-66" fmla="*/ 0 h 626072"/>
              <a:gd name="connsiteX2-67" fmla="*/ 95250 w 1211570"/>
              <a:gd name="connsiteY2-68" fmla="*/ 0 h 626072"/>
              <a:gd name="connsiteX3-69" fmla="*/ 0 w 1211570"/>
              <a:gd name="connsiteY3-70" fmla="*/ 200025 h 626072"/>
              <a:gd name="connsiteX4-71" fmla="*/ 95250 w 1211570"/>
              <a:gd name="connsiteY4-72" fmla="*/ 400050 h 626072"/>
              <a:gd name="connsiteX5-73" fmla="*/ 828675 w 1211570"/>
              <a:gd name="connsiteY5-74" fmla="*/ 400050 h 626072"/>
              <a:gd name="connsiteX6-75" fmla="*/ 1211570 w 1211570"/>
              <a:gd name="connsiteY6-76" fmla="*/ 626072 h 626072"/>
              <a:gd name="connsiteX0-77" fmla="*/ 1211570 w 1211570"/>
              <a:gd name="connsiteY0-78" fmla="*/ 626072 h 626072"/>
              <a:gd name="connsiteX1-79" fmla="*/ 809625 w 1211570"/>
              <a:gd name="connsiteY1-80" fmla="*/ 0 h 626072"/>
              <a:gd name="connsiteX2-81" fmla="*/ 95250 w 1211570"/>
              <a:gd name="connsiteY2-82" fmla="*/ 0 h 626072"/>
              <a:gd name="connsiteX3-83" fmla="*/ 0 w 1211570"/>
              <a:gd name="connsiteY3-84" fmla="*/ 200025 h 626072"/>
              <a:gd name="connsiteX4-85" fmla="*/ 95250 w 1211570"/>
              <a:gd name="connsiteY4-86" fmla="*/ 400050 h 626072"/>
              <a:gd name="connsiteX5-87" fmla="*/ 828675 w 1211570"/>
              <a:gd name="connsiteY5-88" fmla="*/ 400050 h 626072"/>
              <a:gd name="connsiteX6-89" fmla="*/ 1002020 w 1211570"/>
              <a:gd name="connsiteY6-90" fmla="*/ 511772 h 626072"/>
              <a:gd name="connsiteX7-91" fmla="*/ 1211570 w 1211570"/>
              <a:gd name="connsiteY7-92" fmla="*/ 626072 h 626072"/>
              <a:gd name="connsiteX0-93" fmla="*/ 1211570 w 1211570"/>
              <a:gd name="connsiteY0-94" fmla="*/ 626072 h 626072"/>
              <a:gd name="connsiteX1-95" fmla="*/ 1087745 w 1211570"/>
              <a:gd name="connsiteY1-96" fmla="*/ 416522 h 626072"/>
              <a:gd name="connsiteX2-97" fmla="*/ 809625 w 1211570"/>
              <a:gd name="connsiteY2-98" fmla="*/ 0 h 626072"/>
              <a:gd name="connsiteX3-99" fmla="*/ 95250 w 1211570"/>
              <a:gd name="connsiteY3-100" fmla="*/ 0 h 626072"/>
              <a:gd name="connsiteX4-101" fmla="*/ 0 w 1211570"/>
              <a:gd name="connsiteY4-102" fmla="*/ 200025 h 626072"/>
              <a:gd name="connsiteX5-103" fmla="*/ 95250 w 1211570"/>
              <a:gd name="connsiteY5-104" fmla="*/ 400050 h 626072"/>
              <a:gd name="connsiteX6-105" fmla="*/ 828675 w 1211570"/>
              <a:gd name="connsiteY6-106" fmla="*/ 400050 h 626072"/>
              <a:gd name="connsiteX7-107" fmla="*/ 1002020 w 1211570"/>
              <a:gd name="connsiteY7-108" fmla="*/ 511772 h 626072"/>
              <a:gd name="connsiteX8-109" fmla="*/ 1211570 w 1211570"/>
              <a:gd name="connsiteY8-110" fmla="*/ 626072 h 626072"/>
              <a:gd name="connsiteX0-111" fmla="*/ 1392545 w 1392545"/>
              <a:gd name="connsiteY0-112" fmla="*/ 540347 h 540347"/>
              <a:gd name="connsiteX1-113" fmla="*/ 1087745 w 1392545"/>
              <a:gd name="connsiteY1-114" fmla="*/ 416522 h 540347"/>
              <a:gd name="connsiteX2-115" fmla="*/ 809625 w 1392545"/>
              <a:gd name="connsiteY2-116" fmla="*/ 0 h 540347"/>
              <a:gd name="connsiteX3-117" fmla="*/ 95250 w 1392545"/>
              <a:gd name="connsiteY3-118" fmla="*/ 0 h 540347"/>
              <a:gd name="connsiteX4-119" fmla="*/ 0 w 1392545"/>
              <a:gd name="connsiteY4-120" fmla="*/ 200025 h 540347"/>
              <a:gd name="connsiteX5-121" fmla="*/ 95250 w 1392545"/>
              <a:gd name="connsiteY5-122" fmla="*/ 400050 h 540347"/>
              <a:gd name="connsiteX6-123" fmla="*/ 828675 w 1392545"/>
              <a:gd name="connsiteY6-124" fmla="*/ 400050 h 540347"/>
              <a:gd name="connsiteX7-125" fmla="*/ 1002020 w 1392545"/>
              <a:gd name="connsiteY7-126" fmla="*/ 511772 h 540347"/>
              <a:gd name="connsiteX8-127" fmla="*/ 1392545 w 1392545"/>
              <a:gd name="connsiteY8-128" fmla="*/ 540347 h 540347"/>
              <a:gd name="connsiteX0-129" fmla="*/ 1392545 w 1392545"/>
              <a:gd name="connsiteY0-130" fmla="*/ 540347 h 616547"/>
              <a:gd name="connsiteX1-131" fmla="*/ 1087745 w 1392545"/>
              <a:gd name="connsiteY1-132" fmla="*/ 416522 h 616547"/>
              <a:gd name="connsiteX2-133" fmla="*/ 809625 w 1392545"/>
              <a:gd name="connsiteY2-134" fmla="*/ 0 h 616547"/>
              <a:gd name="connsiteX3-135" fmla="*/ 95250 w 1392545"/>
              <a:gd name="connsiteY3-136" fmla="*/ 0 h 616547"/>
              <a:gd name="connsiteX4-137" fmla="*/ 0 w 1392545"/>
              <a:gd name="connsiteY4-138" fmla="*/ 200025 h 616547"/>
              <a:gd name="connsiteX5-139" fmla="*/ 95250 w 1392545"/>
              <a:gd name="connsiteY5-140" fmla="*/ 400050 h 616547"/>
              <a:gd name="connsiteX6-141" fmla="*/ 828675 w 1392545"/>
              <a:gd name="connsiteY6-142" fmla="*/ 400050 h 616547"/>
              <a:gd name="connsiteX7-143" fmla="*/ 1240145 w 1392545"/>
              <a:gd name="connsiteY7-144" fmla="*/ 616547 h 616547"/>
              <a:gd name="connsiteX8-145" fmla="*/ 1392545 w 1392545"/>
              <a:gd name="connsiteY8-146" fmla="*/ 540347 h 616547"/>
              <a:gd name="connsiteX0-147" fmla="*/ 1240145 w 1240145"/>
              <a:gd name="connsiteY0-148" fmla="*/ 616547 h 616547"/>
              <a:gd name="connsiteX1-149" fmla="*/ 1087745 w 1240145"/>
              <a:gd name="connsiteY1-150" fmla="*/ 416522 h 616547"/>
              <a:gd name="connsiteX2-151" fmla="*/ 809625 w 1240145"/>
              <a:gd name="connsiteY2-152" fmla="*/ 0 h 616547"/>
              <a:gd name="connsiteX3-153" fmla="*/ 95250 w 1240145"/>
              <a:gd name="connsiteY3-154" fmla="*/ 0 h 616547"/>
              <a:gd name="connsiteX4-155" fmla="*/ 0 w 1240145"/>
              <a:gd name="connsiteY4-156" fmla="*/ 200025 h 616547"/>
              <a:gd name="connsiteX5-157" fmla="*/ 95250 w 1240145"/>
              <a:gd name="connsiteY5-158" fmla="*/ 400050 h 616547"/>
              <a:gd name="connsiteX6-159" fmla="*/ 828675 w 1240145"/>
              <a:gd name="connsiteY6-160" fmla="*/ 400050 h 616547"/>
              <a:gd name="connsiteX7-161" fmla="*/ 1240145 w 1240145"/>
              <a:gd name="connsiteY7-162" fmla="*/ 616547 h 616547"/>
              <a:gd name="connsiteX0-163" fmla="*/ 1240145 w 1240145"/>
              <a:gd name="connsiteY0-164" fmla="*/ 616547 h 616547"/>
              <a:gd name="connsiteX1-165" fmla="*/ 809625 w 1240145"/>
              <a:gd name="connsiteY1-166" fmla="*/ 0 h 616547"/>
              <a:gd name="connsiteX2-167" fmla="*/ 95250 w 1240145"/>
              <a:gd name="connsiteY2-168" fmla="*/ 0 h 616547"/>
              <a:gd name="connsiteX3-169" fmla="*/ 0 w 1240145"/>
              <a:gd name="connsiteY3-170" fmla="*/ 200025 h 616547"/>
              <a:gd name="connsiteX4-171" fmla="*/ 95250 w 1240145"/>
              <a:gd name="connsiteY4-172" fmla="*/ 400050 h 616547"/>
              <a:gd name="connsiteX5-173" fmla="*/ 828675 w 1240145"/>
              <a:gd name="connsiteY5-174" fmla="*/ 400050 h 616547"/>
              <a:gd name="connsiteX6-175" fmla="*/ 1240145 w 1240145"/>
              <a:gd name="connsiteY6-176" fmla="*/ 616547 h 61654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240145" h="616547">
                <a:moveTo>
                  <a:pt x="1240145" y="616547"/>
                </a:moveTo>
                <a:lnTo>
                  <a:pt x="809625" y="0"/>
                </a:lnTo>
                <a:lnTo>
                  <a:pt x="95250" y="0"/>
                </a:lnTo>
                <a:lnTo>
                  <a:pt x="0" y="200025"/>
                </a:lnTo>
                <a:lnTo>
                  <a:pt x="95250" y="400050"/>
                </a:lnTo>
                <a:lnTo>
                  <a:pt x="828675" y="400050"/>
                </a:lnTo>
                <a:lnTo>
                  <a:pt x="1240145" y="616547"/>
                </a:lnTo>
                <a:close/>
              </a:path>
            </a:pathLst>
          </a:cu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7" name="椭圆 6"/>
          <p:cNvSpPr/>
          <p:nvPr/>
        </p:nvSpPr>
        <p:spPr>
          <a:xfrm>
            <a:off x="5016501" y="3987801"/>
            <a:ext cx="190500" cy="190500"/>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95959"/>
              </a:solidFill>
            </a:endParaRPr>
          </a:p>
        </p:txBody>
      </p:sp>
      <p:sp>
        <p:nvSpPr>
          <p:cNvPr id="13" name="椭圆 12"/>
          <p:cNvSpPr/>
          <p:nvPr/>
        </p:nvSpPr>
        <p:spPr>
          <a:xfrm>
            <a:off x="5746750" y="3797301"/>
            <a:ext cx="190500" cy="190500"/>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14" name="椭圆 13"/>
          <p:cNvSpPr/>
          <p:nvPr/>
        </p:nvSpPr>
        <p:spPr>
          <a:xfrm>
            <a:off x="6470649" y="3987801"/>
            <a:ext cx="190500" cy="190500"/>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15" name="椭圆 14"/>
          <p:cNvSpPr/>
          <p:nvPr/>
        </p:nvSpPr>
        <p:spPr>
          <a:xfrm>
            <a:off x="6996914" y="4521199"/>
            <a:ext cx="190500" cy="190500"/>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grpSp>
        <p:nvGrpSpPr>
          <p:cNvPr id="24" name="组合 23"/>
          <p:cNvGrpSpPr/>
          <p:nvPr/>
        </p:nvGrpSpPr>
        <p:grpSpPr>
          <a:xfrm>
            <a:off x="7445203" y="2796274"/>
            <a:ext cx="341221" cy="336953"/>
            <a:chOff x="9071432" y="2401956"/>
            <a:chExt cx="1073666" cy="1060237"/>
          </a:xfrm>
        </p:grpSpPr>
        <p:sp>
          <p:nvSpPr>
            <p:cNvPr id="25" name="任意多边形 24"/>
            <p:cNvSpPr/>
            <p:nvPr/>
          </p:nvSpPr>
          <p:spPr>
            <a:xfrm>
              <a:off x="9071432" y="2401956"/>
              <a:ext cx="1073666" cy="955209"/>
            </a:xfrm>
            <a:custGeom>
              <a:avLst/>
              <a:gdLst/>
              <a:ahLst/>
              <a:cxnLst/>
              <a:rect l="l" t="t" r="r" b="b"/>
              <a:pathLst>
                <a:path w="1073666" h="955209">
                  <a:moveTo>
                    <a:pt x="536833" y="0"/>
                  </a:moveTo>
                  <a:cubicBezTo>
                    <a:pt x="833318" y="0"/>
                    <a:pt x="1073666" y="178783"/>
                    <a:pt x="1073666" y="399322"/>
                  </a:cubicBezTo>
                  <a:cubicBezTo>
                    <a:pt x="1073666" y="619861"/>
                    <a:pt x="833318" y="798644"/>
                    <a:pt x="536833" y="798644"/>
                  </a:cubicBezTo>
                  <a:lnTo>
                    <a:pt x="451632" y="792255"/>
                  </a:lnTo>
                  <a:cubicBezTo>
                    <a:pt x="374779" y="857533"/>
                    <a:pt x="285584" y="927104"/>
                    <a:pt x="149741" y="955209"/>
                  </a:cubicBezTo>
                  <a:cubicBezTo>
                    <a:pt x="178308" y="906865"/>
                    <a:pt x="243377" y="835707"/>
                    <a:pt x="248758" y="735321"/>
                  </a:cubicBezTo>
                  <a:cubicBezTo>
                    <a:pt x="99027" y="665239"/>
                    <a:pt x="0" y="540882"/>
                    <a:pt x="0" y="399322"/>
                  </a:cubicBezTo>
                  <a:cubicBezTo>
                    <a:pt x="0" y="178783"/>
                    <a:pt x="240348" y="0"/>
                    <a:pt x="536833" y="0"/>
                  </a:cubicBezTo>
                  <a:close/>
                </a:path>
              </a:pathLst>
            </a:custGeom>
            <a:noFill/>
            <a:ln w="15875">
              <a:solidFill>
                <a:srgbClr val="2F36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95959"/>
                </a:solidFill>
              </a:endParaRPr>
            </a:p>
          </p:txBody>
        </p:sp>
        <p:sp>
          <p:nvSpPr>
            <p:cNvPr id="26" name="弧形 25"/>
            <p:cNvSpPr/>
            <p:nvPr/>
          </p:nvSpPr>
          <p:spPr>
            <a:xfrm rot="18074005">
              <a:off x="9166664" y="2559941"/>
              <a:ext cx="902252" cy="902252"/>
            </a:xfrm>
            <a:prstGeom prst="arc">
              <a:avLst>
                <a:gd name="adj1" fmla="val 16200000"/>
                <a:gd name="adj2" fmla="val 19357459"/>
              </a:avLst>
            </a:prstGeom>
            <a:ln w="12700">
              <a:solidFill>
                <a:srgbClr val="2F36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595959"/>
                </a:solidFill>
              </a:endParaRPr>
            </a:p>
          </p:txBody>
        </p:sp>
      </p:grpSp>
      <p:grpSp>
        <p:nvGrpSpPr>
          <p:cNvPr id="27" name="组合 26"/>
          <p:cNvGrpSpPr/>
          <p:nvPr/>
        </p:nvGrpSpPr>
        <p:grpSpPr>
          <a:xfrm>
            <a:off x="3873319" y="3223625"/>
            <a:ext cx="369531" cy="260611"/>
            <a:chOff x="1326496" y="4283251"/>
            <a:chExt cx="1129493" cy="796573"/>
          </a:xfrm>
        </p:grpSpPr>
        <p:cxnSp>
          <p:nvCxnSpPr>
            <p:cNvPr id="28" name="直接连接符 27"/>
            <p:cNvCxnSpPr/>
            <p:nvPr/>
          </p:nvCxnSpPr>
          <p:spPr>
            <a:xfrm>
              <a:off x="1537989" y="4295029"/>
              <a:ext cx="698725" cy="0"/>
            </a:xfrm>
            <a:prstGeom prst="line">
              <a:avLst/>
            </a:prstGeom>
            <a:ln w="15875" cap="rnd">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2236914" y="4298775"/>
              <a:ext cx="219075" cy="219075"/>
            </a:xfrm>
            <a:prstGeom prst="line">
              <a:avLst/>
            </a:prstGeom>
            <a:ln w="15875" cap="rnd">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899269" y="4524375"/>
              <a:ext cx="555448" cy="555449"/>
            </a:xfrm>
            <a:prstGeom prst="line">
              <a:avLst/>
            </a:prstGeom>
            <a:ln w="15875" cap="rnd">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flipV="1">
              <a:off x="1328513" y="4514850"/>
              <a:ext cx="545924" cy="545925"/>
            </a:xfrm>
            <a:prstGeom prst="line">
              <a:avLst/>
            </a:prstGeom>
            <a:ln w="15875" cap="rnd">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326496" y="4308299"/>
              <a:ext cx="206551" cy="206551"/>
            </a:xfrm>
            <a:prstGeom prst="line">
              <a:avLst/>
            </a:prstGeom>
            <a:ln w="15875" cap="rnd">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356343" y="4527374"/>
              <a:ext cx="1076325" cy="0"/>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flipV="1">
              <a:off x="1572178" y="4536899"/>
              <a:ext cx="314326" cy="523875"/>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flipV="1">
              <a:off x="1769466" y="4527374"/>
              <a:ext cx="123826" cy="533402"/>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1889743" y="4527374"/>
              <a:ext cx="124669" cy="533400"/>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1889743" y="4527374"/>
              <a:ext cx="333375" cy="533400"/>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558860" y="4311585"/>
              <a:ext cx="218255" cy="218255"/>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808780" y="4314826"/>
              <a:ext cx="219414" cy="219414"/>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2001110" y="4304522"/>
              <a:ext cx="227122" cy="227122"/>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1582714" y="4305300"/>
              <a:ext cx="217593" cy="217594"/>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1770014" y="4295775"/>
              <a:ext cx="227538" cy="227539"/>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014412" y="4283251"/>
              <a:ext cx="227538" cy="227539"/>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grpSp>
      <p:grpSp>
        <p:nvGrpSpPr>
          <p:cNvPr id="44" name="组合 43"/>
          <p:cNvGrpSpPr/>
          <p:nvPr/>
        </p:nvGrpSpPr>
        <p:grpSpPr>
          <a:xfrm>
            <a:off x="8048387" y="3797301"/>
            <a:ext cx="306531" cy="304292"/>
            <a:chOff x="3914408" y="1848112"/>
            <a:chExt cx="805721" cy="799838"/>
          </a:xfrm>
        </p:grpSpPr>
        <p:cxnSp>
          <p:nvCxnSpPr>
            <p:cNvPr id="45" name="直接连接符 44"/>
            <p:cNvCxnSpPr/>
            <p:nvPr/>
          </p:nvCxnSpPr>
          <p:spPr>
            <a:xfrm flipH="1">
              <a:off x="3914409" y="1848112"/>
              <a:ext cx="805720" cy="507614"/>
            </a:xfrm>
            <a:prstGeom prst="line">
              <a:avLst/>
            </a:prstGeom>
            <a:ln w="15875" cap="rnd">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3914408" y="2355726"/>
              <a:ext cx="228967" cy="92199"/>
            </a:xfrm>
            <a:prstGeom prst="line">
              <a:avLst/>
            </a:prstGeom>
            <a:ln w="15875" cap="rnd">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4143375" y="2447925"/>
              <a:ext cx="104775" cy="171450"/>
            </a:xfrm>
            <a:prstGeom prst="line">
              <a:avLst/>
            </a:prstGeom>
            <a:ln w="15875" cap="rnd">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V="1">
              <a:off x="4248150" y="2533650"/>
              <a:ext cx="69118" cy="95235"/>
            </a:xfrm>
            <a:prstGeom prst="line">
              <a:avLst/>
            </a:prstGeom>
            <a:ln w="15875" cap="rnd">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4317268" y="2533650"/>
              <a:ext cx="254732" cy="95235"/>
            </a:xfrm>
            <a:prstGeom prst="line">
              <a:avLst/>
            </a:prstGeom>
            <a:ln w="15875" cap="rnd">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4600575" y="1848112"/>
              <a:ext cx="119554" cy="799838"/>
            </a:xfrm>
            <a:prstGeom prst="line">
              <a:avLst/>
            </a:prstGeom>
            <a:ln w="15875" cap="rnd">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4143377" y="1892551"/>
              <a:ext cx="548820" cy="555373"/>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4301145" y="1912866"/>
              <a:ext cx="396133" cy="624668"/>
            </a:xfrm>
            <a:prstGeom prst="line">
              <a:avLst/>
            </a:prstGeom>
            <a:ln w="12700">
              <a:solidFill>
                <a:srgbClr val="2F363E"/>
              </a:solidFill>
            </a:ln>
          </p:spPr>
          <p:style>
            <a:lnRef idx="1">
              <a:schemeClr val="accent1"/>
            </a:lnRef>
            <a:fillRef idx="0">
              <a:schemeClr val="accent1"/>
            </a:fillRef>
            <a:effectRef idx="0">
              <a:schemeClr val="accent1"/>
            </a:effectRef>
            <a:fontRef idx="minor">
              <a:schemeClr val="tx1"/>
            </a:fontRef>
          </p:style>
        </p:cxnSp>
      </p:grpSp>
      <p:grpSp>
        <p:nvGrpSpPr>
          <p:cNvPr id="53" name="组合 52"/>
          <p:cNvGrpSpPr/>
          <p:nvPr/>
        </p:nvGrpSpPr>
        <p:grpSpPr>
          <a:xfrm>
            <a:off x="4498305" y="2278881"/>
            <a:ext cx="233097" cy="441292"/>
            <a:chOff x="5130721" y="-266700"/>
            <a:chExt cx="990600" cy="1875362"/>
          </a:xfrm>
        </p:grpSpPr>
        <p:sp>
          <p:nvSpPr>
            <p:cNvPr id="54" name="椭圆 111"/>
            <p:cNvSpPr/>
            <p:nvPr/>
          </p:nvSpPr>
          <p:spPr>
            <a:xfrm>
              <a:off x="5130721" y="-266700"/>
              <a:ext cx="990600" cy="1501925"/>
            </a:xfrm>
            <a:custGeom>
              <a:avLst/>
              <a:gdLst/>
              <a:ahLst/>
              <a:cxnLst/>
              <a:rect l="l" t="t" r="r" b="b"/>
              <a:pathLst>
                <a:path w="990600" h="1501925">
                  <a:moveTo>
                    <a:pt x="495300" y="0"/>
                  </a:moveTo>
                  <a:cubicBezTo>
                    <a:pt x="768847" y="0"/>
                    <a:pt x="990600" y="221753"/>
                    <a:pt x="990600" y="495300"/>
                  </a:cubicBezTo>
                  <a:cubicBezTo>
                    <a:pt x="990600" y="624140"/>
                    <a:pt x="941407" y="741489"/>
                    <a:pt x="859584" y="828497"/>
                  </a:cubicBezTo>
                  <a:lnTo>
                    <a:pt x="610953" y="1438275"/>
                  </a:lnTo>
                  <a:lnTo>
                    <a:pt x="602238" y="1438275"/>
                  </a:lnTo>
                  <a:cubicBezTo>
                    <a:pt x="581653" y="1476862"/>
                    <a:pt x="540649" y="1501925"/>
                    <a:pt x="493791" y="1501925"/>
                  </a:cubicBezTo>
                  <a:cubicBezTo>
                    <a:pt x="432195" y="1501925"/>
                    <a:pt x="380714" y="1458615"/>
                    <a:pt x="370636" y="1400244"/>
                  </a:cubicBezTo>
                  <a:lnTo>
                    <a:pt x="143857" y="844060"/>
                  </a:lnTo>
                  <a:cubicBezTo>
                    <a:pt x="54886" y="754662"/>
                    <a:pt x="0" y="631391"/>
                    <a:pt x="0" y="495300"/>
                  </a:cubicBezTo>
                  <a:cubicBezTo>
                    <a:pt x="0" y="221753"/>
                    <a:pt x="221753" y="0"/>
                    <a:pt x="495300" y="0"/>
                  </a:cubicBezTo>
                  <a:close/>
                </a:path>
              </a:pathLst>
            </a:custGeom>
            <a:noFill/>
            <a:ln w="15875">
              <a:solidFill>
                <a:srgbClr val="2F36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95959"/>
                </a:solidFill>
              </a:endParaRPr>
            </a:p>
          </p:txBody>
        </p:sp>
        <p:sp>
          <p:nvSpPr>
            <p:cNvPr id="55" name="弧形 54"/>
            <p:cNvSpPr/>
            <p:nvPr/>
          </p:nvSpPr>
          <p:spPr>
            <a:xfrm rot="16200000">
              <a:off x="5353051" y="-23585"/>
              <a:ext cx="569126" cy="569126"/>
            </a:xfrm>
            <a:prstGeom prst="arc">
              <a:avLst>
                <a:gd name="adj1" fmla="val 16200000"/>
                <a:gd name="adj2" fmla="val 21549875"/>
              </a:avLst>
            </a:prstGeom>
            <a:ln w="12700">
              <a:solidFill>
                <a:srgbClr val="2F36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595959"/>
                </a:solidFill>
              </a:endParaRPr>
            </a:p>
          </p:txBody>
        </p:sp>
        <p:cxnSp>
          <p:nvCxnSpPr>
            <p:cNvPr id="56" name="直接连接符 55"/>
            <p:cNvCxnSpPr/>
            <p:nvPr/>
          </p:nvCxnSpPr>
          <p:spPr>
            <a:xfrm>
              <a:off x="5345033" y="739816"/>
              <a:ext cx="561975" cy="0"/>
            </a:xfrm>
            <a:prstGeom prst="line">
              <a:avLst/>
            </a:prstGeom>
            <a:noFill/>
            <a:ln w="15875">
              <a:solidFill>
                <a:srgbClr val="2F363E"/>
              </a:solidFill>
            </a:ln>
          </p:spPr>
          <p:style>
            <a:lnRef idx="2">
              <a:schemeClr val="accent1">
                <a:shade val="50000"/>
              </a:schemeClr>
            </a:lnRef>
            <a:fillRef idx="1">
              <a:schemeClr val="accent1"/>
            </a:fillRef>
            <a:effectRef idx="0">
              <a:schemeClr val="accent1"/>
            </a:effectRef>
            <a:fontRef idx="minor">
              <a:schemeClr val="lt1"/>
            </a:fontRef>
          </p:style>
        </p:cxnSp>
        <p:sp>
          <p:nvSpPr>
            <p:cNvPr id="57" name="弧形 56"/>
            <p:cNvSpPr/>
            <p:nvPr/>
          </p:nvSpPr>
          <p:spPr>
            <a:xfrm rot="18538541">
              <a:off x="5325301" y="899887"/>
              <a:ext cx="654615" cy="654614"/>
            </a:xfrm>
            <a:prstGeom prst="arc">
              <a:avLst>
                <a:gd name="adj1" fmla="val 16825339"/>
                <a:gd name="adj2" fmla="val 21059724"/>
              </a:avLst>
            </a:prstGeom>
            <a:ln w="12700">
              <a:solidFill>
                <a:srgbClr val="2F36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595959"/>
                </a:solidFill>
              </a:endParaRPr>
            </a:p>
          </p:txBody>
        </p:sp>
        <p:sp>
          <p:nvSpPr>
            <p:cNvPr id="58" name="弧形 57"/>
            <p:cNvSpPr/>
            <p:nvPr/>
          </p:nvSpPr>
          <p:spPr>
            <a:xfrm rot="18000000">
              <a:off x="5378228" y="1039535"/>
              <a:ext cx="569127" cy="569127"/>
            </a:xfrm>
            <a:prstGeom prst="arc">
              <a:avLst>
                <a:gd name="adj1" fmla="val 17524474"/>
                <a:gd name="adj2" fmla="val 21013263"/>
              </a:avLst>
            </a:prstGeom>
            <a:ln w="12700">
              <a:solidFill>
                <a:srgbClr val="2F36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595959"/>
                </a:solidFill>
              </a:endParaRPr>
            </a:p>
          </p:txBody>
        </p:sp>
      </p:grpSp>
      <p:sp>
        <p:nvSpPr>
          <p:cNvPr id="59" name="稻壳儿小白白(http://dwz.cn/Wu2UP)"/>
          <p:cNvSpPr txBox="1">
            <a:spLocks noChangeArrowheads="1"/>
          </p:cNvSpPr>
          <p:nvPr/>
        </p:nvSpPr>
        <p:spPr bwMode="auto">
          <a:xfrm>
            <a:off x="2031143" y="1770803"/>
            <a:ext cx="1952625" cy="861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spcBef>
                <a:spcPct val="20000"/>
              </a:spcBef>
            </a:pPr>
            <a:r>
              <a:rPr lang="zh-CN" altLang="en-US" sz="2800" b="1" dirty="0" smtClean="0">
                <a:solidFill>
                  <a:srgbClr val="595959"/>
                </a:solidFill>
                <a:latin typeface="微软雅黑" panose="020B0503020204020204" pitchFamily="34" charset="-122"/>
                <a:sym typeface="Arial" panose="020B0604020202020204" pitchFamily="34" charset="0"/>
              </a:rPr>
              <a:t>错误处理不正确</a:t>
            </a:r>
            <a:endParaRPr lang="zh-CN" altLang="en-US" sz="2800" b="1" dirty="0" smtClean="0">
              <a:solidFill>
                <a:srgbClr val="595959"/>
              </a:solidFill>
              <a:latin typeface="微软雅黑" panose="020B0503020204020204" pitchFamily="34" charset="-122"/>
              <a:sym typeface="Arial" panose="020B0604020202020204" pitchFamily="34" charset="0"/>
            </a:endParaRPr>
          </a:p>
        </p:txBody>
      </p:sp>
      <p:sp>
        <p:nvSpPr>
          <p:cNvPr id="61" name="稻壳儿小白白(http://dwz.cn/Wu2UP)"/>
          <p:cNvSpPr txBox="1">
            <a:spLocks noChangeArrowheads="1"/>
          </p:cNvSpPr>
          <p:nvPr/>
        </p:nvSpPr>
        <p:spPr bwMode="auto">
          <a:xfrm>
            <a:off x="1476210" y="3305969"/>
            <a:ext cx="1952625"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spcBef>
                <a:spcPct val="20000"/>
              </a:spcBef>
            </a:pPr>
            <a:r>
              <a:rPr lang="zh-CN" altLang="en-US" sz="2800" b="1" dirty="0" smtClean="0">
                <a:solidFill>
                  <a:srgbClr val="595959"/>
                </a:solidFill>
                <a:latin typeface="微软雅黑" panose="020B0503020204020204" pitchFamily="34" charset="-122"/>
                <a:sym typeface="Arial" panose="020B0604020202020204" pitchFamily="34" charset="0"/>
              </a:rPr>
              <a:t>错误描述与实际不符或难以理解</a:t>
            </a:r>
            <a:endParaRPr lang="zh-CN" altLang="en-US" sz="2800" b="1" dirty="0" smtClean="0">
              <a:solidFill>
                <a:srgbClr val="595959"/>
              </a:solidFill>
              <a:latin typeface="微软雅黑" panose="020B0503020204020204" pitchFamily="34" charset="-122"/>
              <a:sym typeface="Arial" panose="020B0604020202020204" pitchFamily="34" charset="0"/>
            </a:endParaRPr>
          </a:p>
        </p:txBody>
      </p:sp>
      <p:sp>
        <p:nvSpPr>
          <p:cNvPr id="63" name="稻壳儿小白白(http://dwz.cn/Wu2UP)"/>
          <p:cNvSpPr txBox="1">
            <a:spLocks noChangeArrowheads="1"/>
          </p:cNvSpPr>
          <p:nvPr/>
        </p:nvSpPr>
        <p:spPr bwMode="auto">
          <a:xfrm>
            <a:off x="6661291" y="1393572"/>
            <a:ext cx="1952625"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spcBef>
                <a:spcPct val="20000"/>
              </a:spcBef>
            </a:pPr>
            <a:r>
              <a:rPr lang="zh-CN" altLang="en-US" sz="2800" b="1" dirty="0" smtClean="0">
                <a:solidFill>
                  <a:srgbClr val="595959"/>
                </a:solidFill>
                <a:latin typeface="微软雅黑" panose="020B0503020204020204" pitchFamily="34" charset="-122"/>
                <a:sym typeface="Arial" panose="020B0604020202020204" pitchFamily="34" charset="0"/>
              </a:rPr>
              <a:t>错误描述信息不足确定错误位置</a:t>
            </a:r>
            <a:endParaRPr lang="zh-CN" altLang="en-US" sz="2800" b="1" dirty="0" smtClean="0">
              <a:solidFill>
                <a:srgbClr val="595959"/>
              </a:solidFill>
              <a:latin typeface="微软雅黑" panose="020B0503020204020204" pitchFamily="34" charset="-122"/>
              <a:sym typeface="Arial" panose="020B0604020202020204" pitchFamily="34" charset="0"/>
            </a:endParaRPr>
          </a:p>
        </p:txBody>
      </p:sp>
      <p:sp>
        <p:nvSpPr>
          <p:cNvPr id="65" name="稻壳儿小白白(http://dwz.cn/Wu2UP)"/>
          <p:cNvSpPr txBox="1">
            <a:spLocks noChangeArrowheads="1"/>
          </p:cNvSpPr>
          <p:nvPr/>
        </p:nvSpPr>
        <p:spPr bwMode="auto">
          <a:xfrm>
            <a:off x="8803942" y="3196747"/>
            <a:ext cx="1952625" cy="172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spcBef>
                <a:spcPct val="20000"/>
              </a:spcBef>
            </a:pPr>
            <a:r>
              <a:rPr lang="zh-CN" altLang="en-US" sz="2800" b="1" dirty="0">
                <a:solidFill>
                  <a:srgbClr val="595959"/>
                </a:solidFill>
                <a:latin typeface="微软雅黑" panose="020B0503020204020204" pitchFamily="34" charset="-122"/>
                <a:sym typeface="Arial" panose="020B0604020202020204" pitchFamily="34" charset="0"/>
              </a:rPr>
              <a:t>错误处理前错误条件已经引起了系统干预</a:t>
            </a:r>
            <a:endParaRPr lang="zh-CN" altLang="en-US" sz="2800" b="1" dirty="0">
              <a:solidFill>
                <a:srgbClr val="595959"/>
              </a:solidFill>
              <a:latin typeface="微软雅黑" panose="020B0503020204020204" pitchFamily="34" charset="-122"/>
              <a:sym typeface="Arial" panose="020B0604020202020204" pitchFamily="34" charset="0"/>
            </a:endParaRPr>
          </a:p>
        </p:txBody>
      </p:sp>
      <p:grpSp>
        <p:nvGrpSpPr>
          <p:cNvPr id="73" name="组合 72"/>
          <p:cNvGrpSpPr/>
          <p:nvPr/>
        </p:nvGrpSpPr>
        <p:grpSpPr>
          <a:xfrm>
            <a:off x="-29497" y="-29497"/>
            <a:ext cx="5233885" cy="3834581"/>
            <a:chOff x="-29497" y="-29497"/>
            <a:chExt cx="5233885" cy="3834581"/>
          </a:xfrm>
        </p:grpSpPr>
        <p:pic>
          <p:nvPicPr>
            <p:cNvPr id="74" name="图片 73"/>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75" name="矩形 74"/>
            <p:cNvSpPr/>
            <p:nvPr/>
          </p:nvSpPr>
          <p:spPr>
            <a:xfrm>
              <a:off x="323143" y="340453"/>
              <a:ext cx="4881245"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出错处理通路</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2" name="文本框 1"/>
          <p:cNvSpPr txBox="1"/>
          <p:nvPr/>
        </p:nvSpPr>
        <p:spPr>
          <a:xfrm>
            <a:off x="1175385" y="923925"/>
            <a:ext cx="4450080" cy="521970"/>
          </a:xfrm>
          <a:prstGeom prst="rect">
            <a:avLst/>
          </a:prstGeom>
          <a:noFill/>
        </p:spPr>
        <p:txBody>
          <a:bodyPr wrap="none" rtlCol="0" anchor="t">
            <a:spAutoFit/>
          </a:bodyPr>
          <a:p>
            <a:pPr algn="ctr" eaLnBrk="1" hangingPunct="1">
              <a:spcBef>
                <a:spcPct val="20000"/>
              </a:spcBef>
            </a:pPr>
            <a:r>
              <a:rPr lang="zh-CN" altLang="en-US" sz="2800" dirty="0" smtClean="0">
                <a:solidFill>
                  <a:srgbClr val="595959"/>
                </a:solidFill>
                <a:latin typeface="微软雅黑" panose="020B0503020204020204" pitchFamily="34" charset="-122"/>
                <a:sym typeface="Arial" panose="020B0604020202020204" pitchFamily="34" charset="0"/>
              </a:rPr>
              <a:t>主要有以下几个方面要注意</a:t>
            </a:r>
            <a:endParaRPr lang="zh-CN" altLang="en-US" sz="2800" dirty="0" smtClean="0">
              <a:solidFill>
                <a:srgbClr val="595959"/>
              </a:solidFill>
              <a:latin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5513077" y="4089900"/>
            <a:ext cx="894080" cy="52197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pPr algn="ctr" eaLnBrk="1" hangingPunct="1">
              <a:spcBef>
                <a:spcPct val="20000"/>
              </a:spcBef>
            </a:pPr>
            <a:r>
              <a:rPr lang="zh-CN" altLang="en-US" sz="2800" dirty="0">
                <a:solidFill>
                  <a:schemeClr val="bg1"/>
                </a:solidFill>
                <a:latin typeface="微软雅黑" panose="020B0503020204020204" pitchFamily="34" charset="-122"/>
                <a:ea typeface="微软雅黑" panose="020B0503020204020204" pitchFamily="34" charset="-122"/>
              </a:rPr>
              <a:t>接口</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a:off x="-29497" y="-29497"/>
            <a:ext cx="7683715" cy="3834581"/>
            <a:chOff x="-29497" y="-29497"/>
            <a:chExt cx="7683715" cy="3834581"/>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36" name="矩形 35"/>
            <p:cNvSpPr/>
            <p:nvPr/>
          </p:nvSpPr>
          <p:spPr>
            <a:xfrm>
              <a:off x="323143" y="340453"/>
              <a:ext cx="7331075"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重要的执行通路与边界测试</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3" name="文本框 2"/>
          <p:cNvSpPr txBox="1"/>
          <p:nvPr/>
        </p:nvSpPr>
        <p:spPr>
          <a:xfrm>
            <a:off x="1068070" y="1741805"/>
            <a:ext cx="10342880" cy="2257425"/>
          </a:xfrm>
          <a:prstGeom prst="rect">
            <a:avLst/>
          </a:prstGeom>
          <a:noFill/>
        </p:spPr>
        <p:txBody>
          <a:bodyPr wrap="square" rtlCol="0" anchor="t">
            <a:spAutoFit/>
          </a:bodyPr>
          <a:p>
            <a:pPr algn="ctr" eaLnBrk="1" hangingPunct="1">
              <a:spcBef>
                <a:spcPct val="20000"/>
              </a:spcBef>
            </a:pPr>
            <a:endParaRPr lang="zh-CN" altLang="en-US" sz="3200" dirty="0" smtClean="0">
              <a:solidFill>
                <a:srgbClr val="595959"/>
              </a:solidFill>
              <a:latin typeface="微软雅黑" panose="020B0503020204020204" pitchFamily="34" charset="-122"/>
              <a:sym typeface="Arial" panose="020B0604020202020204" pitchFamily="34" charset="0"/>
            </a:endParaRPr>
          </a:p>
          <a:p>
            <a:pPr algn="ctr" eaLnBrk="1" hangingPunct="1">
              <a:spcBef>
                <a:spcPct val="20000"/>
              </a:spcBef>
            </a:pPr>
            <a:r>
              <a:rPr lang="zh-CN" altLang="en-US" sz="3200" dirty="0" smtClean="0">
                <a:solidFill>
                  <a:srgbClr val="595959"/>
                </a:solidFill>
                <a:latin typeface="微软雅黑" panose="020B0503020204020204" pitchFamily="34" charset="-122"/>
                <a:sym typeface="Arial" panose="020B0604020202020204" pitchFamily="34" charset="0"/>
              </a:rPr>
              <a:t> 穷尽测试是几乎</a:t>
            </a:r>
            <a:r>
              <a:rPr lang="zh-CN" altLang="en-US" sz="3200" b="1" dirty="0" smtClean="0">
                <a:solidFill>
                  <a:srgbClr val="595959"/>
                </a:solidFill>
                <a:latin typeface="微软雅黑" panose="020B0503020204020204" pitchFamily="34" charset="-122"/>
                <a:sym typeface="Arial" panose="020B0604020202020204" pitchFamily="34" charset="0"/>
              </a:rPr>
              <a:t>不可能</a:t>
            </a:r>
            <a:r>
              <a:rPr lang="zh-CN" altLang="en-US" sz="3200" dirty="0" smtClean="0">
                <a:solidFill>
                  <a:srgbClr val="595959"/>
                </a:solidFill>
                <a:latin typeface="微软雅黑" panose="020B0503020204020204" pitchFamily="34" charset="-122"/>
                <a:sym typeface="Arial" panose="020B0604020202020204" pitchFamily="34" charset="0"/>
              </a:rPr>
              <a:t>的，所以在单元测试的时候，</a:t>
            </a:r>
            <a:endParaRPr lang="zh-CN" altLang="en-US" sz="3200" dirty="0" smtClean="0">
              <a:solidFill>
                <a:srgbClr val="595959"/>
              </a:solidFill>
              <a:latin typeface="微软雅黑" panose="020B0503020204020204" pitchFamily="34" charset="-122"/>
              <a:sym typeface="Arial" panose="020B0604020202020204" pitchFamily="34" charset="0"/>
            </a:endParaRPr>
          </a:p>
          <a:p>
            <a:pPr algn="ctr" eaLnBrk="1" hangingPunct="1">
              <a:spcBef>
                <a:spcPct val="20000"/>
              </a:spcBef>
            </a:pPr>
            <a:r>
              <a:rPr lang="zh-CN" altLang="en-US" sz="3200" dirty="0" smtClean="0">
                <a:solidFill>
                  <a:srgbClr val="595959"/>
                </a:solidFill>
                <a:latin typeface="微软雅黑" panose="020B0503020204020204" pitchFamily="34" charset="-122"/>
                <a:sym typeface="Arial" panose="020B0604020202020204" pitchFamily="34" charset="0"/>
              </a:rPr>
              <a:t>应该选择最有</a:t>
            </a:r>
            <a:r>
              <a:rPr lang="zh-CN" altLang="en-US" sz="3200" b="1" dirty="0" smtClean="0">
                <a:solidFill>
                  <a:srgbClr val="595959"/>
                </a:solidFill>
                <a:latin typeface="微软雅黑" panose="020B0503020204020204" pitchFamily="34" charset="-122"/>
                <a:sym typeface="Arial" panose="020B0604020202020204" pitchFamily="34" charset="0"/>
              </a:rPr>
              <a:t>代表性</a:t>
            </a:r>
            <a:r>
              <a:rPr lang="zh-CN" altLang="en-US" sz="3200" dirty="0" smtClean="0">
                <a:solidFill>
                  <a:srgbClr val="595959"/>
                </a:solidFill>
                <a:latin typeface="微软雅黑" panose="020B0503020204020204" pitchFamily="34" charset="-122"/>
                <a:sym typeface="Arial" panose="020B0604020202020204" pitchFamily="34" charset="0"/>
              </a:rPr>
              <a:t>的，最可能出错的执行通路进行测试</a:t>
            </a:r>
            <a:endParaRPr lang="zh-CN" altLang="en-US" sz="3200" dirty="0" smtClean="0">
              <a:solidFill>
                <a:srgbClr val="595959"/>
              </a:solidFill>
              <a:latin typeface="微软雅黑" panose="020B0503020204020204" pitchFamily="34" charset="-122"/>
              <a:sym typeface="Arial" panose="020B0604020202020204" pitchFamily="34" charset="0"/>
            </a:endParaRPr>
          </a:p>
        </p:txBody>
      </p:sp>
      <p:sp>
        <p:nvSpPr>
          <p:cNvPr id="6" name="文本框 5"/>
          <p:cNvSpPr txBox="1"/>
          <p:nvPr/>
        </p:nvSpPr>
        <p:spPr>
          <a:xfrm>
            <a:off x="857250" y="3506470"/>
            <a:ext cx="2540000" cy="583565"/>
          </a:xfrm>
          <a:prstGeom prst="rect">
            <a:avLst/>
          </a:prstGeom>
          <a:noFill/>
        </p:spPr>
        <p:txBody>
          <a:bodyPr wrap="square" rtlCol="0" anchor="t">
            <a:spAutoFit/>
          </a:bodyPr>
          <a:p>
            <a:pPr algn="ctr" eaLnBrk="1" hangingPunct="1">
              <a:spcBef>
                <a:spcPct val="20000"/>
              </a:spcBef>
            </a:pPr>
            <a:r>
              <a:rPr lang="zh-CN" altLang="en-US" sz="3200" b="1" dirty="0" smtClean="0">
                <a:solidFill>
                  <a:srgbClr val="595959"/>
                </a:solidFill>
                <a:latin typeface="微软雅黑" panose="020B0503020204020204" pitchFamily="34" charset="-122"/>
              </a:rPr>
              <a:t>边界测试：</a:t>
            </a:r>
            <a:endParaRPr lang="zh-CN" altLang="en-US" sz="3200" b="1" dirty="0" smtClean="0">
              <a:solidFill>
                <a:srgbClr val="595959"/>
              </a:solidFill>
              <a:latin typeface="微软雅黑" panose="020B0503020204020204" pitchFamily="34" charset="-122"/>
            </a:endParaRPr>
          </a:p>
        </p:txBody>
      </p:sp>
      <p:sp>
        <p:nvSpPr>
          <p:cNvPr id="8" name="文本框 7"/>
          <p:cNvSpPr txBox="1"/>
          <p:nvPr/>
        </p:nvSpPr>
        <p:spPr>
          <a:xfrm>
            <a:off x="1068070" y="1596390"/>
            <a:ext cx="3857625" cy="583565"/>
          </a:xfrm>
          <a:prstGeom prst="rect">
            <a:avLst/>
          </a:prstGeom>
          <a:noFill/>
        </p:spPr>
        <p:txBody>
          <a:bodyPr wrap="none" rtlCol="0" anchor="t">
            <a:spAutoFit/>
          </a:bodyPr>
          <a:p>
            <a:r>
              <a:rPr lang="zh-CN" altLang="en-US" sz="3200" b="1" dirty="0" smtClean="0">
                <a:solidFill>
                  <a:srgbClr val="595959"/>
                </a:solidFill>
                <a:latin typeface="微软雅黑" panose="020B0503020204020204" pitchFamily="34" charset="-122"/>
                <a:sym typeface="Arial" panose="020B0604020202020204" pitchFamily="34" charset="0"/>
              </a:rPr>
              <a:t>重要执行通路测试：</a:t>
            </a:r>
            <a:endParaRPr lang="zh-CN" altLang="en-US" sz="3200"/>
          </a:p>
        </p:txBody>
      </p:sp>
      <p:sp>
        <p:nvSpPr>
          <p:cNvPr id="10" name="文本框 9"/>
          <p:cNvSpPr txBox="1"/>
          <p:nvPr/>
        </p:nvSpPr>
        <p:spPr>
          <a:xfrm>
            <a:off x="-4311015" y="4090035"/>
            <a:ext cx="16718280" cy="1764665"/>
          </a:xfrm>
          <a:prstGeom prst="rect">
            <a:avLst/>
          </a:prstGeom>
          <a:noFill/>
        </p:spPr>
        <p:txBody>
          <a:bodyPr wrap="square" rtlCol="0" anchor="t">
            <a:spAutoFit/>
          </a:bodyPr>
          <a:p>
            <a:pPr algn="ctr">
              <a:spcBef>
                <a:spcPct val="20000"/>
              </a:spcBef>
              <a:buNone/>
            </a:pPr>
            <a:r>
              <a:rPr lang="en-US" altLang="zh-CN" sz="3200" dirty="0" smtClean="0">
                <a:solidFill>
                  <a:srgbClr val="595959"/>
                </a:solidFill>
                <a:latin typeface="微软雅黑" panose="020B0503020204020204" pitchFamily="34" charset="-122"/>
              </a:rPr>
              <a:t>	</a:t>
            </a:r>
            <a:r>
              <a:rPr lang="zh-CN" altLang="en-US" sz="3200" dirty="0" smtClean="0">
                <a:solidFill>
                  <a:srgbClr val="595959"/>
                </a:solidFill>
                <a:latin typeface="微软雅黑" panose="020B0503020204020204" pitchFamily="34" charset="-122"/>
              </a:rPr>
              <a:t>除此之外，边界测试也是比较重要的。</a:t>
            </a:r>
            <a:endParaRPr lang="zh-CN" altLang="en-US" sz="3200" dirty="0" smtClean="0">
              <a:solidFill>
                <a:srgbClr val="595959"/>
              </a:solidFill>
              <a:latin typeface="微软雅黑" panose="020B0503020204020204" pitchFamily="34" charset="-122"/>
            </a:endParaRPr>
          </a:p>
          <a:p>
            <a:pPr algn="ctr">
              <a:spcBef>
                <a:spcPct val="20000"/>
              </a:spcBef>
              <a:buNone/>
            </a:pPr>
            <a:r>
              <a:rPr lang="en-US" altLang="zh-CN" sz="3200" dirty="0" smtClean="0">
                <a:solidFill>
                  <a:srgbClr val="595959"/>
                </a:solidFill>
                <a:latin typeface="微软雅黑" panose="020B0503020204020204" pitchFamily="34" charset="-122"/>
              </a:rPr>
              <a:t>			      	     </a:t>
            </a:r>
            <a:r>
              <a:rPr lang="zh-CN" altLang="en-US" sz="3200" dirty="0" smtClean="0">
                <a:solidFill>
                  <a:srgbClr val="595959"/>
                </a:solidFill>
                <a:latin typeface="微软雅黑" panose="020B0503020204020204" pitchFamily="34" charset="-122"/>
              </a:rPr>
              <a:t>比如在处理i次循环时，或许到了第i次就正好发生了错误。</a:t>
            </a:r>
            <a:endParaRPr lang="zh-CN" altLang="en-US" sz="3200" dirty="0" smtClean="0">
              <a:solidFill>
                <a:srgbClr val="595959"/>
              </a:solidFill>
              <a:latin typeface="微软雅黑" panose="020B0503020204020204" pitchFamily="34" charset="-122"/>
            </a:endParaRPr>
          </a:p>
          <a:p>
            <a:pPr algn="ctr">
              <a:spcBef>
                <a:spcPct val="20000"/>
              </a:spcBef>
              <a:buNone/>
            </a:pPr>
            <a:r>
              <a:rPr lang="en-US" altLang="zh-CN" sz="3200" dirty="0" smtClean="0">
                <a:solidFill>
                  <a:srgbClr val="595959"/>
                </a:solidFill>
                <a:latin typeface="微软雅黑" panose="020B0503020204020204" pitchFamily="34" charset="-122"/>
              </a:rPr>
              <a:t>				             </a:t>
            </a:r>
            <a:r>
              <a:rPr lang="zh-CN" altLang="en-US" sz="3200" dirty="0" smtClean="0">
                <a:solidFill>
                  <a:srgbClr val="595959"/>
                </a:solidFill>
                <a:latin typeface="微软雅黑" panose="020B0503020204020204" pitchFamily="34" charset="-122"/>
              </a:rPr>
              <a:t>使用略小于i,略大于I以及等于i的值去测试，就很可能发现错误。</a:t>
            </a:r>
            <a:endParaRPr lang="zh-CN" altLang="en-US" sz="3200" dirty="0" smtClean="0">
              <a:solidFill>
                <a:srgbClr val="595959"/>
              </a:solidFill>
              <a:latin typeface="微软雅黑" panose="020B0503020204020204" pitchFamily="34" charset="-122"/>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t="23254" b="11832"/>
          <a:stretch>
            <a:fillRect/>
          </a:stretch>
        </p:blipFill>
        <p:spPr>
          <a:xfrm>
            <a:off x="-680658" y="0"/>
            <a:ext cx="8540439" cy="7841884"/>
          </a:xfrm>
          <a:prstGeom prst="rect">
            <a:avLst/>
          </a:prstGeom>
        </p:spPr>
      </p:pic>
      <p:sp>
        <p:nvSpPr>
          <p:cNvPr id="16" name="任意多边形 15"/>
          <p:cNvSpPr/>
          <p:nvPr/>
        </p:nvSpPr>
        <p:spPr>
          <a:xfrm rot="10800000">
            <a:off x="4758244" y="1371601"/>
            <a:ext cx="5134356" cy="4426169"/>
          </a:xfrm>
          <a:custGeom>
            <a:avLst/>
            <a:gdLst>
              <a:gd name="connsiteX0" fmla="*/ 2567178 w 5134356"/>
              <a:gd name="connsiteY0" fmla="*/ 0 h 4426169"/>
              <a:gd name="connsiteX1" fmla="*/ 5134356 w 5134356"/>
              <a:gd name="connsiteY1" fmla="*/ 4426169 h 4426169"/>
              <a:gd name="connsiteX2" fmla="*/ 0 w 5134356"/>
              <a:gd name="connsiteY2" fmla="*/ 4426169 h 4426169"/>
              <a:gd name="connsiteX3" fmla="*/ 1071753 w 5134356"/>
              <a:gd name="connsiteY3" fmla="*/ 2578320 h 4426169"/>
              <a:gd name="connsiteX4" fmla="*/ 1237488 w 5134356"/>
              <a:gd name="connsiteY4" fmla="*/ 2578320 h 4426169"/>
              <a:gd name="connsiteX5" fmla="*/ 243078 w 5134356"/>
              <a:gd name="connsiteY5" fmla="*/ 4292819 h 4426169"/>
              <a:gd name="connsiteX6" fmla="*/ 4891278 w 5134356"/>
              <a:gd name="connsiteY6" fmla="*/ 4292819 h 4426169"/>
              <a:gd name="connsiteX7" fmla="*/ 2567178 w 5134356"/>
              <a:gd name="connsiteY7" fmla="*/ 285751 h 4426169"/>
              <a:gd name="connsiteX8" fmla="*/ 1867281 w 5134356"/>
              <a:gd name="connsiteY8" fmla="*/ 1492470 h 4426169"/>
              <a:gd name="connsiteX9" fmla="*/ 1701546 w 5134356"/>
              <a:gd name="connsiteY9" fmla="*/ 1492470 h 4426169"/>
              <a:gd name="connsiteX10" fmla="*/ 2567178 w 5134356"/>
              <a:gd name="connsiteY10" fmla="*/ 0 h 4426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4356" h="4426169">
                <a:moveTo>
                  <a:pt x="2567178" y="0"/>
                </a:moveTo>
                <a:lnTo>
                  <a:pt x="5134356" y="4426169"/>
                </a:lnTo>
                <a:lnTo>
                  <a:pt x="0" y="4426169"/>
                </a:lnTo>
                <a:lnTo>
                  <a:pt x="1071753" y="2578320"/>
                </a:lnTo>
                <a:lnTo>
                  <a:pt x="1237488" y="2578320"/>
                </a:lnTo>
                <a:lnTo>
                  <a:pt x="243078" y="4292819"/>
                </a:lnTo>
                <a:lnTo>
                  <a:pt x="4891278" y="4292819"/>
                </a:lnTo>
                <a:lnTo>
                  <a:pt x="2567178" y="285751"/>
                </a:lnTo>
                <a:lnTo>
                  <a:pt x="1867281" y="1492470"/>
                </a:lnTo>
                <a:lnTo>
                  <a:pt x="1701546" y="1492470"/>
                </a:lnTo>
                <a:lnTo>
                  <a:pt x="2567178"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19"/>
          <p:cNvCxnSpPr/>
          <p:nvPr/>
        </p:nvCxnSpPr>
        <p:spPr>
          <a:xfrm rot="10800000" flipH="1">
            <a:off x="5863525" y="4838700"/>
            <a:ext cx="704850" cy="133350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rot="10800000" flipH="1">
            <a:off x="8578150" y="82771"/>
            <a:ext cx="704850" cy="133350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rot="10800000" flipH="1">
            <a:off x="5863525" y="4838700"/>
            <a:ext cx="352425" cy="66675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rot="10800000" flipH="1">
            <a:off x="8887713" y="841486"/>
            <a:ext cx="352425" cy="66675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等腰三角形 23"/>
          <p:cNvSpPr/>
          <p:nvPr/>
        </p:nvSpPr>
        <p:spPr>
          <a:xfrm rot="10800000">
            <a:off x="7017574" y="4740495"/>
            <a:ext cx="596646" cy="514350"/>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4"/>
          <p:cNvSpPr/>
          <p:nvPr/>
        </p:nvSpPr>
        <p:spPr>
          <a:xfrm rot="10800000">
            <a:off x="8754363" y="749521"/>
            <a:ext cx="444246" cy="382971"/>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5"/>
          <p:cNvSpPr/>
          <p:nvPr/>
        </p:nvSpPr>
        <p:spPr>
          <a:xfrm>
            <a:off x="9778300" y="2819191"/>
            <a:ext cx="413958" cy="356861"/>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6729125" y="3141186"/>
            <a:ext cx="3903218" cy="1015663"/>
          </a:xfrm>
          <a:prstGeom prst="rect">
            <a:avLst/>
          </a:prstGeom>
          <a:noFill/>
        </p:spPr>
        <p:txBody>
          <a:bodyPr wrap="square" rtlCol="0">
            <a:spAutoFit/>
          </a:bodyPr>
          <a:lstStyle/>
          <a:p>
            <a:pPr algn="dist"/>
            <a:r>
              <a:rPr lang="zh-CN" altLang="en-US" sz="6000" dirty="0" smtClean="0">
                <a:solidFill>
                  <a:schemeClr val="tx1">
                    <a:lumMod val="75000"/>
                    <a:lumOff val="25000"/>
                  </a:schemeClr>
                </a:solidFill>
                <a:latin typeface="方正兰亭粗黑简体" panose="02000000000000000000" pitchFamily="2" charset="-122"/>
                <a:ea typeface="方正兰亭粗黑简体" panose="02000000000000000000" pitchFamily="2" charset="-122"/>
              </a:rPr>
              <a:t>感谢聆听</a:t>
            </a:r>
            <a:endParaRPr lang="zh-CN" altLang="en-US" sz="6000" dirty="0">
              <a:solidFill>
                <a:schemeClr val="tx1">
                  <a:lumMod val="75000"/>
                  <a:lumOff val="25000"/>
                </a:schemeClr>
              </a:solidFill>
              <a:latin typeface="方正兰亭粗黑简体" panose="02000000000000000000" pitchFamily="2" charset="-122"/>
              <a:ea typeface="方正兰亭粗黑简体" panose="02000000000000000000" pitchFamily="2" charset="-122"/>
            </a:endParaRPr>
          </a:p>
        </p:txBody>
      </p:sp>
      <p:sp>
        <p:nvSpPr>
          <p:cNvPr id="30" name="文本框 29"/>
          <p:cNvSpPr txBox="1"/>
          <p:nvPr/>
        </p:nvSpPr>
        <p:spPr>
          <a:xfrm>
            <a:off x="6819900" y="3959042"/>
            <a:ext cx="3829050" cy="400110"/>
          </a:xfrm>
          <a:prstGeom prst="rect">
            <a:avLst/>
          </a:prstGeom>
          <a:noFill/>
        </p:spPr>
        <p:txBody>
          <a:bodyPr wrap="square" rtlCol="0">
            <a:spAutoFit/>
          </a:bodyPr>
          <a:lstStyle/>
          <a:p>
            <a:pPr algn="dist"/>
            <a:r>
              <a:rPr lang="en-US" altLang="zh-CN" sz="2000" dirty="0" smtClean="0">
                <a:latin typeface="造字工房悦黑演示版细体" pitchFamily="50" charset="-122"/>
                <a:ea typeface="造字工房悦黑演示版细体" pitchFamily="50" charset="-122"/>
              </a:rPr>
              <a:t>CLICK TO ADD TITLE HERE</a:t>
            </a:r>
            <a:endParaRPr lang="zh-CN" altLang="en-US" sz="2000" dirty="0">
              <a:latin typeface="造字工房悦黑演示版细体" pitchFamily="50" charset="-122"/>
              <a:ea typeface="造字工房悦黑演示版细体" pitchFamily="50" charset="-122"/>
            </a:endParaRPr>
          </a:p>
        </p:txBody>
      </p:sp>
      <p:sp>
        <p:nvSpPr>
          <p:cNvPr id="31" name="文本框 30"/>
          <p:cNvSpPr txBox="1"/>
          <p:nvPr/>
        </p:nvSpPr>
        <p:spPr>
          <a:xfrm>
            <a:off x="5807143" y="1653613"/>
            <a:ext cx="3158426" cy="1631216"/>
          </a:xfrm>
          <a:prstGeom prst="rect">
            <a:avLst/>
          </a:prstGeom>
          <a:noFill/>
        </p:spPr>
        <p:txBody>
          <a:bodyPr wrap="square" rtlCol="0">
            <a:spAutoFit/>
          </a:bodyPr>
          <a:lstStyle/>
          <a:p>
            <a:pPr algn="ctr"/>
            <a:r>
              <a:rPr lang="en-US" altLang="zh-CN" sz="10000" dirty="0" smtClean="0">
                <a:solidFill>
                  <a:schemeClr val="tx1">
                    <a:lumMod val="75000"/>
                    <a:lumOff val="25000"/>
                  </a:schemeClr>
                </a:solidFill>
                <a:latin typeface="Impact" panose="020B0806030902050204" pitchFamily="34" charset="0"/>
              </a:rPr>
              <a:t>2016</a:t>
            </a:r>
            <a:endParaRPr lang="zh-CN" altLang="en-US" sz="10000" dirty="0">
              <a:solidFill>
                <a:schemeClr val="tx1">
                  <a:lumMod val="75000"/>
                  <a:lumOff val="25000"/>
                </a:schemeClr>
              </a:solidFill>
              <a:latin typeface="Impact" panose="020B0806030902050204" pitchFamily="34" charset="0"/>
            </a:endParaRPr>
          </a:p>
        </p:txBody>
      </p:sp>
      <p:pic>
        <p:nvPicPr>
          <p:cNvPr id="32" name="图片 31"/>
          <p:cNvPicPr>
            <a:picLocks noChangeAspect="1"/>
          </p:cNvPicPr>
          <p:nvPr/>
        </p:nvPicPr>
        <p:blipFill rotWithShape="1">
          <a:blip r:embed="rId2" cstate="print">
            <a:extLst>
              <a:ext uri="{28A0092B-C50C-407E-A947-70E740481C1C}">
                <a14:useLocalDpi xmlns:a14="http://schemas.microsoft.com/office/drawing/2010/main" val="0"/>
              </a:ext>
            </a:extLst>
          </a:blip>
          <a:srcRect l="67390" t="11207"/>
          <a:stretch>
            <a:fillRect/>
          </a:stretch>
        </p:blipFill>
        <p:spPr>
          <a:xfrm rot="10800000">
            <a:off x="10932001" y="1931670"/>
            <a:ext cx="1279048" cy="492632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图片 4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433458" y="2156699"/>
            <a:ext cx="2481287" cy="2426418"/>
          </a:xfrm>
          <a:prstGeom prst="rect">
            <a:avLst/>
          </a:prstGeom>
        </p:spPr>
      </p:pic>
      <p:sp>
        <p:nvSpPr>
          <p:cNvPr id="31" name="椭圆 30"/>
          <p:cNvSpPr/>
          <p:nvPr/>
        </p:nvSpPr>
        <p:spPr>
          <a:xfrm>
            <a:off x="4604264" y="5409929"/>
            <a:ext cx="198600" cy="198600"/>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2" name="椭圆 31"/>
          <p:cNvSpPr/>
          <p:nvPr/>
        </p:nvSpPr>
        <p:spPr>
          <a:xfrm>
            <a:off x="2923486" y="4929220"/>
            <a:ext cx="327959" cy="327959"/>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3" name="椭圆 32"/>
          <p:cNvSpPr/>
          <p:nvPr/>
        </p:nvSpPr>
        <p:spPr>
          <a:xfrm>
            <a:off x="3757436" y="4564751"/>
            <a:ext cx="581177" cy="581177"/>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4" name="椭圆 33"/>
          <p:cNvSpPr/>
          <p:nvPr/>
        </p:nvSpPr>
        <p:spPr>
          <a:xfrm>
            <a:off x="2282869" y="3853002"/>
            <a:ext cx="301179" cy="301179"/>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5" name="TextBox 98"/>
          <p:cNvSpPr txBox="1"/>
          <p:nvPr/>
        </p:nvSpPr>
        <p:spPr>
          <a:xfrm>
            <a:off x="2895643" y="1435956"/>
            <a:ext cx="1263487" cy="3493264"/>
          </a:xfrm>
          <a:prstGeom prst="rect">
            <a:avLst/>
          </a:prstGeom>
          <a:noFill/>
        </p:spPr>
        <p:txBody>
          <a:bodyPr wrap="none" rtlCol="0">
            <a:spAutoFit/>
          </a:bodyPr>
          <a:lstStyle/>
          <a:p>
            <a:r>
              <a:rPr lang="en-US" altLang="zh-CN" sz="22100" dirty="0">
                <a:latin typeface="Impact" panose="020B0806030902050204" pitchFamily="34" charset="0"/>
                <a:ea typeface="方正兰亭粗黑简体" panose="02000000000000000000" pitchFamily="2" charset="-122"/>
              </a:rPr>
              <a:t>1</a:t>
            </a:r>
            <a:endParaRPr lang="zh-CN" altLang="en-US" sz="22100" dirty="0">
              <a:latin typeface="Impact" panose="020B0806030902050204" pitchFamily="34" charset="0"/>
              <a:ea typeface="方正兰亭粗黑简体" panose="02000000000000000000" pitchFamily="2" charset="-122"/>
            </a:endParaRPr>
          </a:p>
        </p:txBody>
      </p:sp>
      <p:sp>
        <p:nvSpPr>
          <p:cNvPr id="36" name="文本框 9"/>
          <p:cNvSpPr txBox="1"/>
          <p:nvPr/>
        </p:nvSpPr>
        <p:spPr>
          <a:xfrm>
            <a:off x="4659227" y="2693851"/>
            <a:ext cx="3840480" cy="829945"/>
          </a:xfrm>
          <a:prstGeom prst="rect">
            <a:avLst/>
          </a:prstGeom>
          <a:noFill/>
        </p:spPr>
        <p:txBody>
          <a:bodyPr wrap="none" rtlCol="0">
            <a:spAutoFit/>
          </a:bodyPr>
          <a:lstStyle/>
          <a:p>
            <a:r>
              <a:rPr lang="zh-CN" altLang="en-US" sz="4800" dirty="0" smtClean="0">
                <a:latin typeface="方正兰亭粗黑简体" panose="02000000000000000000" pitchFamily="2" charset="-122"/>
                <a:ea typeface="方正兰亭粗黑简体" panose="02000000000000000000" pitchFamily="2" charset="-122"/>
              </a:rPr>
              <a:t>单元测试简介</a:t>
            </a:r>
            <a:endParaRPr lang="zh-CN" altLang="en-US" sz="4800" dirty="0" smtClean="0">
              <a:latin typeface="方正兰亭粗黑简体" panose="02000000000000000000" pitchFamily="2" charset="-122"/>
              <a:ea typeface="方正兰亭粗黑简体" panose="02000000000000000000" pitchFamily="2" charset="-122"/>
            </a:endParaRPr>
          </a:p>
        </p:txBody>
      </p:sp>
      <p:sp>
        <p:nvSpPr>
          <p:cNvPr id="37" name="文本框 10"/>
          <p:cNvSpPr txBox="1"/>
          <p:nvPr/>
        </p:nvSpPr>
        <p:spPr>
          <a:xfrm>
            <a:off x="4697140" y="3444048"/>
            <a:ext cx="3877983" cy="1572260"/>
          </a:xfrm>
          <a:prstGeom prst="rect">
            <a:avLst/>
          </a:prstGeom>
          <a:noFill/>
        </p:spPr>
        <p:txBody>
          <a:bodyPr wrap="square" rtlCol="0">
            <a:spAutoFit/>
          </a:bodyPr>
          <a:lstStyle/>
          <a:p>
            <a:pPr algn="just">
              <a:lnSpc>
                <a:spcPct val="150000"/>
              </a:lnSpc>
            </a:pPr>
            <a:r>
              <a:rPr lang="en-US" altLang="zh-CN" sz="2135" dirty="0" smtClean="0">
                <a:latin typeface="华文细黑" panose="02010600040101010101" pitchFamily="2" charset="-122"/>
                <a:ea typeface="华文细黑" panose="02010600040101010101" pitchFamily="2" charset="-122"/>
              </a:rPr>
              <a:t>1</a:t>
            </a:r>
            <a:r>
              <a:rPr lang="zh-CN" altLang="en-US" sz="2135" dirty="0" smtClean="0">
                <a:latin typeface="华文细黑" panose="02010600040101010101" pitchFamily="2" charset="-122"/>
                <a:ea typeface="华文细黑" panose="02010600040101010101" pitchFamily="2" charset="-122"/>
              </a:rPr>
              <a:t>、什么是单元测试</a:t>
            </a:r>
            <a:endParaRPr lang="en-US" altLang="zh-CN" sz="2135" dirty="0" smtClean="0">
              <a:latin typeface="华文细黑" panose="02010600040101010101" pitchFamily="2" charset="-122"/>
              <a:ea typeface="华文细黑" panose="02010600040101010101" pitchFamily="2" charset="-122"/>
            </a:endParaRPr>
          </a:p>
          <a:p>
            <a:pPr algn="just">
              <a:lnSpc>
                <a:spcPct val="150000"/>
              </a:lnSpc>
            </a:pPr>
            <a:r>
              <a:rPr lang="en-US" altLang="zh-CN" sz="2135" dirty="0" smtClean="0">
                <a:latin typeface="华文细黑" panose="02010600040101010101" pitchFamily="2" charset="-122"/>
                <a:ea typeface="华文细黑" panose="02010600040101010101" pitchFamily="2" charset="-122"/>
              </a:rPr>
              <a:t>2</a:t>
            </a:r>
            <a:r>
              <a:rPr lang="zh-CN" altLang="en-US" sz="2135" dirty="0" smtClean="0">
                <a:latin typeface="华文细黑" panose="02010600040101010101" pitchFamily="2" charset="-122"/>
                <a:ea typeface="华文细黑" panose="02010600040101010101" pitchFamily="2" charset="-122"/>
              </a:rPr>
              <a:t>、两种不同的单元测试</a:t>
            </a:r>
            <a:endParaRPr lang="zh-CN" altLang="en-US" sz="2135" dirty="0">
              <a:latin typeface="华文细黑" panose="02010600040101010101" pitchFamily="2" charset="-122"/>
              <a:ea typeface="华文细黑" panose="02010600040101010101" pitchFamily="2" charset="-122"/>
            </a:endParaRPr>
          </a:p>
          <a:p>
            <a:pPr marL="609600" indent="-609600" algn="just">
              <a:lnSpc>
                <a:spcPct val="150000"/>
              </a:lnSpc>
              <a:buFont typeface="Wingdings" panose="05000000000000000000" pitchFamily="2" charset="2"/>
              <a:buChar char="ü"/>
            </a:pPr>
            <a:endParaRPr lang="zh-CN" altLang="en-US" sz="2135" dirty="0">
              <a:latin typeface="华文细黑" panose="02010600040101010101" pitchFamily="2" charset="-122"/>
              <a:ea typeface="华文细黑" panose="02010600040101010101" pitchFamily="2" charset="-122"/>
            </a:endParaRPr>
          </a:p>
        </p:txBody>
      </p:sp>
      <p:sp>
        <p:nvSpPr>
          <p:cNvPr id="38" name="椭圆 37"/>
          <p:cNvSpPr/>
          <p:nvPr/>
        </p:nvSpPr>
        <p:spPr>
          <a:xfrm>
            <a:off x="9245823" y="3109349"/>
            <a:ext cx="521119" cy="521119"/>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40" name="椭圆 39"/>
          <p:cNvSpPr/>
          <p:nvPr/>
        </p:nvSpPr>
        <p:spPr>
          <a:xfrm>
            <a:off x="5391153" y="5261469"/>
            <a:ext cx="444111" cy="444111"/>
          </a:xfrm>
          <a:prstGeom prst="ellipse">
            <a:avLst/>
          </a:prstGeom>
          <a:blipFill dpi="0" rotWithShape="1">
            <a:blip r:embed="rId2"/>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strVal val="(6*min(max(#ppt_w*#ppt_h,.3),1)-7.4)/-.7*#ppt_w"/>
                                          </p:val>
                                        </p:tav>
                                        <p:tav tm="100000">
                                          <p:val>
                                            <p:strVal val="#ppt_w"/>
                                          </p:val>
                                        </p:tav>
                                      </p:tavLst>
                                    </p:anim>
                                    <p:anim calcmode="lin" valueType="num">
                                      <p:cBhvr>
                                        <p:cTn id="8" dur="500" fill="hold"/>
                                        <p:tgtEl>
                                          <p:spTgt spid="34"/>
                                        </p:tgtEl>
                                        <p:attrNameLst>
                                          <p:attrName>ppt_h</p:attrName>
                                        </p:attrNameLst>
                                      </p:cBhvr>
                                      <p:tavLst>
                                        <p:tav tm="0">
                                          <p:val>
                                            <p:strVal val="(6*min(max(#ppt_w*#ppt_h,.3),1)-7.4)/-.7*#ppt_h"/>
                                          </p:val>
                                        </p:tav>
                                        <p:tav tm="100000">
                                          <p:val>
                                            <p:strVal val="#ppt_h"/>
                                          </p:val>
                                        </p:tav>
                                      </p:tavLst>
                                    </p:anim>
                                    <p:anim calcmode="lin" valueType="num">
                                      <p:cBhvr>
                                        <p:cTn id="9" dur="500" fill="hold"/>
                                        <p:tgtEl>
                                          <p:spTgt spid="34"/>
                                        </p:tgtEl>
                                        <p:attrNameLst>
                                          <p:attrName>ppt_x</p:attrName>
                                        </p:attrNameLst>
                                      </p:cBhvr>
                                      <p:tavLst>
                                        <p:tav tm="0">
                                          <p:val>
                                            <p:fltVal val="0.5"/>
                                          </p:val>
                                        </p:tav>
                                        <p:tav tm="100000">
                                          <p:val>
                                            <p:strVal val="#ppt_x"/>
                                          </p:val>
                                        </p:tav>
                                      </p:tavLst>
                                    </p:anim>
                                    <p:anim calcmode="lin" valueType="num">
                                      <p:cBhvr>
                                        <p:cTn id="10" dur="500" fill="hold"/>
                                        <p:tgtEl>
                                          <p:spTgt spid="34"/>
                                        </p:tgtEl>
                                        <p:attrNameLst>
                                          <p:attrName>ppt_y</p:attrName>
                                        </p:attrNameLst>
                                      </p:cBhvr>
                                      <p:tavLst>
                                        <p:tav tm="0">
                                          <p:val>
                                            <p:strVal val="1+(6*min(max(#ppt_w*#ppt_h,.3),1)-7.4)/-.7*#ppt_h/2"/>
                                          </p:val>
                                        </p:tav>
                                        <p:tav tm="100000">
                                          <p:val>
                                            <p:strVal val="#ppt_y"/>
                                          </p:val>
                                        </p:tav>
                                      </p:tavLst>
                                    </p:anim>
                                  </p:childTnLst>
                                </p:cTn>
                              </p:par>
                              <p:par>
                                <p:cTn id="11" presetID="10" presetClass="exit" presetSubtype="0" fill="hold" grpId="1" nodeType="withEffect">
                                  <p:stCondLst>
                                    <p:cond delay="500"/>
                                  </p:stCondLst>
                                  <p:childTnLst>
                                    <p:animEffect transition="out" filter="fade">
                                      <p:cBhvr>
                                        <p:cTn id="12" dur="300"/>
                                        <p:tgtEl>
                                          <p:spTgt spid="34"/>
                                        </p:tgtEl>
                                      </p:cBhvr>
                                    </p:animEffect>
                                    <p:set>
                                      <p:cBhvr>
                                        <p:cTn id="13" dur="1" fill="hold">
                                          <p:stCondLst>
                                            <p:cond delay="299"/>
                                          </p:stCondLst>
                                        </p:cTn>
                                        <p:tgtEl>
                                          <p:spTgt spid="34"/>
                                        </p:tgtEl>
                                        <p:attrNameLst>
                                          <p:attrName>style.visibility</p:attrName>
                                        </p:attrNameLst>
                                      </p:cBhvr>
                                      <p:to>
                                        <p:strVal val="hidden"/>
                                      </p:to>
                                    </p:set>
                                  </p:childTnLst>
                                </p:cTn>
                              </p:par>
                              <p:par>
                                <p:cTn id="14" presetID="6" presetClass="emph" presetSubtype="0" fill="hold" grpId="2" nodeType="withEffect">
                                  <p:stCondLst>
                                    <p:cond delay="500"/>
                                  </p:stCondLst>
                                  <p:childTnLst>
                                    <p:animScale>
                                      <p:cBhvr>
                                        <p:cTn id="15" dur="300" fill="hold"/>
                                        <p:tgtEl>
                                          <p:spTgt spid="34"/>
                                        </p:tgtEl>
                                      </p:cBhvr>
                                      <p:by x="150000" y="150000"/>
                                    </p:animScale>
                                  </p:childTnLst>
                                </p:cTn>
                              </p:par>
                              <p:par>
                                <p:cTn id="16" presetID="23" presetClass="entr" presetSubtype="36" fill="hold" grpId="0" nodeType="withEffect">
                                  <p:stCondLst>
                                    <p:cond delay="100"/>
                                  </p:stCondLst>
                                  <p:childTnLst>
                                    <p:set>
                                      <p:cBhvr>
                                        <p:cTn id="17" dur="1" fill="hold">
                                          <p:stCondLst>
                                            <p:cond delay="0"/>
                                          </p:stCondLst>
                                        </p:cTn>
                                        <p:tgtEl>
                                          <p:spTgt spid="32"/>
                                        </p:tgtEl>
                                        <p:attrNameLst>
                                          <p:attrName>style.visibility</p:attrName>
                                        </p:attrNameLst>
                                      </p:cBhvr>
                                      <p:to>
                                        <p:strVal val="visible"/>
                                      </p:to>
                                    </p:set>
                                    <p:anim calcmode="lin" valueType="num">
                                      <p:cBhvr>
                                        <p:cTn id="18" dur="500" fill="hold"/>
                                        <p:tgtEl>
                                          <p:spTgt spid="32"/>
                                        </p:tgtEl>
                                        <p:attrNameLst>
                                          <p:attrName>ppt_w</p:attrName>
                                        </p:attrNameLst>
                                      </p:cBhvr>
                                      <p:tavLst>
                                        <p:tav tm="0">
                                          <p:val>
                                            <p:strVal val="(6*min(max(#ppt_w*#ppt_h,.3),1)-7.4)/-.7*#ppt_w"/>
                                          </p:val>
                                        </p:tav>
                                        <p:tav tm="100000">
                                          <p:val>
                                            <p:strVal val="#ppt_w"/>
                                          </p:val>
                                        </p:tav>
                                      </p:tavLst>
                                    </p:anim>
                                    <p:anim calcmode="lin" valueType="num">
                                      <p:cBhvr>
                                        <p:cTn id="19" dur="500" fill="hold"/>
                                        <p:tgtEl>
                                          <p:spTgt spid="32"/>
                                        </p:tgtEl>
                                        <p:attrNameLst>
                                          <p:attrName>ppt_h</p:attrName>
                                        </p:attrNameLst>
                                      </p:cBhvr>
                                      <p:tavLst>
                                        <p:tav tm="0">
                                          <p:val>
                                            <p:strVal val="(6*min(max(#ppt_w*#ppt_h,.3),1)-7.4)/-.7*#ppt_h"/>
                                          </p:val>
                                        </p:tav>
                                        <p:tav tm="100000">
                                          <p:val>
                                            <p:strVal val="#ppt_h"/>
                                          </p:val>
                                        </p:tav>
                                      </p:tavLst>
                                    </p:anim>
                                    <p:anim calcmode="lin" valueType="num">
                                      <p:cBhvr>
                                        <p:cTn id="20" dur="500" fill="hold"/>
                                        <p:tgtEl>
                                          <p:spTgt spid="32"/>
                                        </p:tgtEl>
                                        <p:attrNameLst>
                                          <p:attrName>ppt_x</p:attrName>
                                        </p:attrNameLst>
                                      </p:cBhvr>
                                      <p:tavLst>
                                        <p:tav tm="0">
                                          <p:val>
                                            <p:fltVal val="0.5"/>
                                          </p:val>
                                        </p:tav>
                                        <p:tav tm="100000">
                                          <p:val>
                                            <p:strVal val="#ppt_x"/>
                                          </p:val>
                                        </p:tav>
                                      </p:tavLst>
                                    </p:anim>
                                    <p:anim calcmode="lin" valueType="num">
                                      <p:cBhvr>
                                        <p:cTn id="21" dur="500" fill="hold"/>
                                        <p:tgtEl>
                                          <p:spTgt spid="32"/>
                                        </p:tgtEl>
                                        <p:attrNameLst>
                                          <p:attrName>ppt_y</p:attrName>
                                        </p:attrNameLst>
                                      </p:cBhvr>
                                      <p:tavLst>
                                        <p:tav tm="0">
                                          <p:val>
                                            <p:strVal val="1+(6*min(max(#ppt_w*#ppt_h,.3),1)-7.4)/-.7*#ppt_h/2"/>
                                          </p:val>
                                        </p:tav>
                                        <p:tav tm="100000">
                                          <p:val>
                                            <p:strVal val="#ppt_y"/>
                                          </p:val>
                                        </p:tav>
                                      </p:tavLst>
                                    </p:anim>
                                  </p:childTnLst>
                                </p:cTn>
                              </p:par>
                              <p:par>
                                <p:cTn id="22" presetID="10" presetClass="exit" presetSubtype="0" fill="hold" grpId="1" nodeType="withEffect">
                                  <p:stCondLst>
                                    <p:cond delay="600"/>
                                  </p:stCondLst>
                                  <p:childTnLst>
                                    <p:animEffect transition="out" filter="fade">
                                      <p:cBhvr>
                                        <p:cTn id="23" dur="300"/>
                                        <p:tgtEl>
                                          <p:spTgt spid="32"/>
                                        </p:tgtEl>
                                      </p:cBhvr>
                                    </p:animEffect>
                                    <p:set>
                                      <p:cBhvr>
                                        <p:cTn id="24" dur="1" fill="hold">
                                          <p:stCondLst>
                                            <p:cond delay="299"/>
                                          </p:stCondLst>
                                        </p:cTn>
                                        <p:tgtEl>
                                          <p:spTgt spid="32"/>
                                        </p:tgtEl>
                                        <p:attrNameLst>
                                          <p:attrName>style.visibility</p:attrName>
                                        </p:attrNameLst>
                                      </p:cBhvr>
                                      <p:to>
                                        <p:strVal val="hidden"/>
                                      </p:to>
                                    </p:set>
                                  </p:childTnLst>
                                </p:cTn>
                              </p:par>
                              <p:par>
                                <p:cTn id="25" presetID="6" presetClass="emph" presetSubtype="0" fill="hold" grpId="2" nodeType="withEffect">
                                  <p:stCondLst>
                                    <p:cond delay="600"/>
                                  </p:stCondLst>
                                  <p:childTnLst>
                                    <p:animScale>
                                      <p:cBhvr>
                                        <p:cTn id="26" dur="300" fill="hold"/>
                                        <p:tgtEl>
                                          <p:spTgt spid="32"/>
                                        </p:tgtEl>
                                      </p:cBhvr>
                                      <p:by x="150000" y="150000"/>
                                    </p:animScale>
                                  </p:childTnLst>
                                </p:cTn>
                              </p:par>
                              <p:par>
                                <p:cTn id="27" presetID="23" presetClass="entr" presetSubtype="36" fill="hold" grpId="0" nodeType="withEffect">
                                  <p:stCondLst>
                                    <p:cond delay="300"/>
                                  </p:stCondLst>
                                  <p:childTnLst>
                                    <p:set>
                                      <p:cBhvr>
                                        <p:cTn id="28" dur="1" fill="hold">
                                          <p:stCondLst>
                                            <p:cond delay="0"/>
                                          </p:stCondLst>
                                        </p:cTn>
                                        <p:tgtEl>
                                          <p:spTgt spid="31"/>
                                        </p:tgtEl>
                                        <p:attrNameLst>
                                          <p:attrName>style.visibility</p:attrName>
                                        </p:attrNameLst>
                                      </p:cBhvr>
                                      <p:to>
                                        <p:strVal val="visible"/>
                                      </p:to>
                                    </p:set>
                                    <p:anim calcmode="lin" valueType="num">
                                      <p:cBhvr>
                                        <p:cTn id="29" dur="500" fill="hold"/>
                                        <p:tgtEl>
                                          <p:spTgt spid="31"/>
                                        </p:tgtEl>
                                        <p:attrNameLst>
                                          <p:attrName>ppt_w</p:attrName>
                                        </p:attrNameLst>
                                      </p:cBhvr>
                                      <p:tavLst>
                                        <p:tav tm="0">
                                          <p:val>
                                            <p:strVal val="(6*min(max(#ppt_w*#ppt_h,.3),1)-7.4)/-.7*#ppt_w"/>
                                          </p:val>
                                        </p:tav>
                                        <p:tav tm="100000">
                                          <p:val>
                                            <p:strVal val="#ppt_w"/>
                                          </p:val>
                                        </p:tav>
                                      </p:tavLst>
                                    </p:anim>
                                    <p:anim calcmode="lin" valueType="num">
                                      <p:cBhvr>
                                        <p:cTn id="30" dur="500" fill="hold"/>
                                        <p:tgtEl>
                                          <p:spTgt spid="31"/>
                                        </p:tgtEl>
                                        <p:attrNameLst>
                                          <p:attrName>ppt_h</p:attrName>
                                        </p:attrNameLst>
                                      </p:cBhvr>
                                      <p:tavLst>
                                        <p:tav tm="0">
                                          <p:val>
                                            <p:strVal val="(6*min(max(#ppt_w*#ppt_h,.3),1)-7.4)/-.7*#ppt_h"/>
                                          </p:val>
                                        </p:tav>
                                        <p:tav tm="100000">
                                          <p:val>
                                            <p:strVal val="#ppt_h"/>
                                          </p:val>
                                        </p:tav>
                                      </p:tavLst>
                                    </p:anim>
                                    <p:anim calcmode="lin" valueType="num">
                                      <p:cBhvr>
                                        <p:cTn id="31" dur="500" fill="hold"/>
                                        <p:tgtEl>
                                          <p:spTgt spid="31"/>
                                        </p:tgtEl>
                                        <p:attrNameLst>
                                          <p:attrName>ppt_x</p:attrName>
                                        </p:attrNameLst>
                                      </p:cBhvr>
                                      <p:tavLst>
                                        <p:tav tm="0">
                                          <p:val>
                                            <p:fltVal val="0.5"/>
                                          </p:val>
                                        </p:tav>
                                        <p:tav tm="100000">
                                          <p:val>
                                            <p:strVal val="#ppt_x"/>
                                          </p:val>
                                        </p:tav>
                                      </p:tavLst>
                                    </p:anim>
                                    <p:anim calcmode="lin" valueType="num">
                                      <p:cBhvr>
                                        <p:cTn id="32" dur="500" fill="hold"/>
                                        <p:tgtEl>
                                          <p:spTgt spid="31"/>
                                        </p:tgtEl>
                                        <p:attrNameLst>
                                          <p:attrName>ppt_y</p:attrName>
                                        </p:attrNameLst>
                                      </p:cBhvr>
                                      <p:tavLst>
                                        <p:tav tm="0">
                                          <p:val>
                                            <p:strVal val="1+(6*min(max(#ppt_w*#ppt_h,.3),1)-7.4)/-.7*#ppt_h/2"/>
                                          </p:val>
                                        </p:tav>
                                        <p:tav tm="100000">
                                          <p:val>
                                            <p:strVal val="#ppt_y"/>
                                          </p:val>
                                        </p:tav>
                                      </p:tavLst>
                                    </p:anim>
                                  </p:childTnLst>
                                </p:cTn>
                              </p:par>
                              <p:par>
                                <p:cTn id="33" presetID="10" presetClass="exit" presetSubtype="0" fill="hold" grpId="1" nodeType="withEffect">
                                  <p:stCondLst>
                                    <p:cond delay="800"/>
                                  </p:stCondLst>
                                  <p:childTnLst>
                                    <p:animEffect transition="out" filter="fade">
                                      <p:cBhvr>
                                        <p:cTn id="34" dur="300"/>
                                        <p:tgtEl>
                                          <p:spTgt spid="31"/>
                                        </p:tgtEl>
                                      </p:cBhvr>
                                    </p:animEffect>
                                    <p:set>
                                      <p:cBhvr>
                                        <p:cTn id="35" dur="1" fill="hold">
                                          <p:stCondLst>
                                            <p:cond delay="299"/>
                                          </p:stCondLst>
                                        </p:cTn>
                                        <p:tgtEl>
                                          <p:spTgt spid="31"/>
                                        </p:tgtEl>
                                        <p:attrNameLst>
                                          <p:attrName>style.visibility</p:attrName>
                                        </p:attrNameLst>
                                      </p:cBhvr>
                                      <p:to>
                                        <p:strVal val="hidden"/>
                                      </p:to>
                                    </p:set>
                                  </p:childTnLst>
                                </p:cTn>
                              </p:par>
                              <p:par>
                                <p:cTn id="36" presetID="6" presetClass="emph" presetSubtype="0" fill="hold" grpId="2" nodeType="withEffect">
                                  <p:stCondLst>
                                    <p:cond delay="800"/>
                                  </p:stCondLst>
                                  <p:childTnLst>
                                    <p:animScale>
                                      <p:cBhvr>
                                        <p:cTn id="37" dur="300" fill="hold"/>
                                        <p:tgtEl>
                                          <p:spTgt spid="31"/>
                                        </p:tgtEl>
                                      </p:cBhvr>
                                      <p:by x="150000" y="150000"/>
                                    </p:animScale>
                                  </p:childTnLst>
                                </p:cTn>
                              </p:par>
                              <p:par>
                                <p:cTn id="38" presetID="1" presetClass="entr" presetSubtype="0" fill="hold" grpId="0" nodeType="withEffect">
                                  <p:stCondLst>
                                    <p:cond delay="550"/>
                                  </p:stCondLst>
                                  <p:childTnLst>
                                    <p:set>
                                      <p:cBhvr>
                                        <p:cTn id="39" dur="1" fill="hold">
                                          <p:stCondLst>
                                            <p:cond delay="0"/>
                                          </p:stCondLst>
                                        </p:cTn>
                                        <p:tgtEl>
                                          <p:spTgt spid="40"/>
                                        </p:tgtEl>
                                        <p:attrNameLst>
                                          <p:attrName>style.visibility</p:attrName>
                                        </p:attrNameLst>
                                      </p:cBhvr>
                                      <p:to>
                                        <p:strVal val="visible"/>
                                      </p:to>
                                    </p:set>
                                  </p:childTnLst>
                                </p:cTn>
                              </p:par>
                              <p:par>
                                <p:cTn id="40" presetID="23" presetClass="entr" presetSubtype="36" fill="hold" grpId="0" nodeType="withEffect">
                                  <p:stCondLst>
                                    <p:cond delay="150"/>
                                  </p:stCondLst>
                                  <p:childTnLst>
                                    <p:set>
                                      <p:cBhvr>
                                        <p:cTn id="41" dur="1" fill="hold">
                                          <p:stCondLst>
                                            <p:cond delay="0"/>
                                          </p:stCondLst>
                                        </p:cTn>
                                        <p:tgtEl>
                                          <p:spTgt spid="33"/>
                                        </p:tgtEl>
                                        <p:attrNameLst>
                                          <p:attrName>style.visibility</p:attrName>
                                        </p:attrNameLst>
                                      </p:cBhvr>
                                      <p:to>
                                        <p:strVal val="visible"/>
                                      </p:to>
                                    </p:set>
                                    <p:anim calcmode="lin" valueType="num">
                                      <p:cBhvr>
                                        <p:cTn id="42" dur="500" fill="hold"/>
                                        <p:tgtEl>
                                          <p:spTgt spid="33"/>
                                        </p:tgtEl>
                                        <p:attrNameLst>
                                          <p:attrName>ppt_w</p:attrName>
                                        </p:attrNameLst>
                                      </p:cBhvr>
                                      <p:tavLst>
                                        <p:tav tm="0">
                                          <p:val>
                                            <p:strVal val="(6*min(max(#ppt_w*#ppt_h,.3),1)-7.4)/-.7*#ppt_w"/>
                                          </p:val>
                                        </p:tav>
                                        <p:tav tm="100000">
                                          <p:val>
                                            <p:strVal val="#ppt_w"/>
                                          </p:val>
                                        </p:tav>
                                      </p:tavLst>
                                    </p:anim>
                                    <p:anim calcmode="lin" valueType="num">
                                      <p:cBhvr>
                                        <p:cTn id="43" dur="500" fill="hold"/>
                                        <p:tgtEl>
                                          <p:spTgt spid="33"/>
                                        </p:tgtEl>
                                        <p:attrNameLst>
                                          <p:attrName>ppt_h</p:attrName>
                                        </p:attrNameLst>
                                      </p:cBhvr>
                                      <p:tavLst>
                                        <p:tav tm="0">
                                          <p:val>
                                            <p:strVal val="(6*min(max(#ppt_w*#ppt_h,.3),1)-7.4)/-.7*#ppt_h"/>
                                          </p:val>
                                        </p:tav>
                                        <p:tav tm="100000">
                                          <p:val>
                                            <p:strVal val="#ppt_h"/>
                                          </p:val>
                                        </p:tav>
                                      </p:tavLst>
                                    </p:anim>
                                    <p:anim calcmode="lin" valueType="num">
                                      <p:cBhvr>
                                        <p:cTn id="44" dur="500" fill="hold"/>
                                        <p:tgtEl>
                                          <p:spTgt spid="33"/>
                                        </p:tgtEl>
                                        <p:attrNameLst>
                                          <p:attrName>ppt_x</p:attrName>
                                        </p:attrNameLst>
                                      </p:cBhvr>
                                      <p:tavLst>
                                        <p:tav tm="0">
                                          <p:val>
                                            <p:fltVal val="0.5"/>
                                          </p:val>
                                        </p:tav>
                                        <p:tav tm="100000">
                                          <p:val>
                                            <p:strVal val="#ppt_x"/>
                                          </p:val>
                                        </p:tav>
                                      </p:tavLst>
                                    </p:anim>
                                    <p:anim calcmode="lin" valueType="num">
                                      <p:cBhvr>
                                        <p:cTn id="45" dur="500" fill="hold"/>
                                        <p:tgtEl>
                                          <p:spTgt spid="33"/>
                                        </p:tgtEl>
                                        <p:attrNameLst>
                                          <p:attrName>ppt_y</p:attrName>
                                        </p:attrNameLst>
                                      </p:cBhvr>
                                      <p:tavLst>
                                        <p:tav tm="0">
                                          <p:val>
                                            <p:strVal val="1+(6*min(max(#ppt_w*#ppt_h,.3),1)-7.4)/-.7*#ppt_h/2"/>
                                          </p:val>
                                        </p:tav>
                                        <p:tav tm="100000">
                                          <p:val>
                                            <p:strVal val="#ppt_y"/>
                                          </p:val>
                                        </p:tav>
                                      </p:tavLst>
                                    </p:anim>
                                  </p:childTnLst>
                                </p:cTn>
                              </p:par>
                              <p:par>
                                <p:cTn id="46" presetID="10" presetClass="exit" presetSubtype="0" fill="hold" grpId="1" nodeType="withEffect">
                                  <p:stCondLst>
                                    <p:cond delay="650"/>
                                  </p:stCondLst>
                                  <p:childTnLst>
                                    <p:animEffect transition="out" filter="fade">
                                      <p:cBhvr>
                                        <p:cTn id="47" dur="300"/>
                                        <p:tgtEl>
                                          <p:spTgt spid="33"/>
                                        </p:tgtEl>
                                      </p:cBhvr>
                                    </p:animEffect>
                                    <p:set>
                                      <p:cBhvr>
                                        <p:cTn id="48" dur="1" fill="hold">
                                          <p:stCondLst>
                                            <p:cond delay="299"/>
                                          </p:stCondLst>
                                        </p:cTn>
                                        <p:tgtEl>
                                          <p:spTgt spid="33"/>
                                        </p:tgtEl>
                                        <p:attrNameLst>
                                          <p:attrName>style.visibility</p:attrName>
                                        </p:attrNameLst>
                                      </p:cBhvr>
                                      <p:to>
                                        <p:strVal val="hidden"/>
                                      </p:to>
                                    </p:set>
                                  </p:childTnLst>
                                </p:cTn>
                              </p:par>
                              <p:par>
                                <p:cTn id="49" presetID="6" presetClass="emph" presetSubtype="0" fill="hold" grpId="2" nodeType="withEffect">
                                  <p:stCondLst>
                                    <p:cond delay="650"/>
                                  </p:stCondLst>
                                  <p:childTnLst>
                                    <p:animScale>
                                      <p:cBhvr>
                                        <p:cTn id="50" dur="300" fill="hold"/>
                                        <p:tgtEl>
                                          <p:spTgt spid="33"/>
                                        </p:tgtEl>
                                      </p:cBhvr>
                                      <p:by x="150000" y="150000"/>
                                    </p:animScale>
                                  </p:childTnLst>
                                </p:cTn>
                              </p:par>
                            </p:childTnLst>
                          </p:cTn>
                        </p:par>
                        <p:par>
                          <p:cTn id="51" fill="hold">
                            <p:stCondLst>
                              <p:cond delay="500"/>
                            </p:stCondLst>
                            <p:childTnLst>
                              <p:par>
                                <p:cTn id="52" presetID="45" presetClass="entr" presetSubtype="0" fill="hold" grpId="0" nodeType="afterEffect">
                                  <p:stCondLst>
                                    <p:cond delay="0"/>
                                  </p:stCondLst>
                                  <p:childTnLst>
                                    <p:set>
                                      <p:cBhvr>
                                        <p:cTn id="53" dur="1" fill="hold">
                                          <p:stCondLst>
                                            <p:cond delay="0"/>
                                          </p:stCondLst>
                                        </p:cTn>
                                        <p:tgtEl>
                                          <p:spTgt spid="38"/>
                                        </p:tgtEl>
                                        <p:attrNameLst>
                                          <p:attrName>style.visibility</p:attrName>
                                        </p:attrNameLst>
                                      </p:cBhvr>
                                      <p:to>
                                        <p:strVal val="visible"/>
                                      </p:to>
                                    </p:set>
                                    <p:animEffect transition="in" filter="fade">
                                      <p:cBhvr>
                                        <p:cTn id="54" dur="500"/>
                                        <p:tgtEl>
                                          <p:spTgt spid="38"/>
                                        </p:tgtEl>
                                      </p:cBhvr>
                                    </p:animEffect>
                                    <p:anim calcmode="lin" valueType="num">
                                      <p:cBhvr>
                                        <p:cTn id="55" dur="500" fill="hold"/>
                                        <p:tgtEl>
                                          <p:spTgt spid="38"/>
                                        </p:tgtEl>
                                        <p:attrNameLst>
                                          <p:attrName>ppt_w</p:attrName>
                                        </p:attrNameLst>
                                      </p:cBhvr>
                                      <p:tavLst>
                                        <p:tav tm="0" fmla="#ppt_w*sin(2.5*pi*$)">
                                          <p:val>
                                            <p:fltVal val="0"/>
                                          </p:val>
                                        </p:tav>
                                        <p:tav tm="100000">
                                          <p:val>
                                            <p:fltVal val="1"/>
                                          </p:val>
                                        </p:tav>
                                      </p:tavLst>
                                    </p:anim>
                                    <p:anim calcmode="lin" valueType="num">
                                      <p:cBhvr>
                                        <p:cTn id="56" dur="500" fill="hold"/>
                                        <p:tgtEl>
                                          <p:spTgt spid="38"/>
                                        </p:tgtEl>
                                        <p:attrNameLst>
                                          <p:attrName>ppt_h</p:attrName>
                                        </p:attrNameLst>
                                      </p:cBhvr>
                                      <p:tavLst>
                                        <p:tav tm="0">
                                          <p:val>
                                            <p:strVal val="#ppt_h"/>
                                          </p:val>
                                        </p:tav>
                                        <p:tav tm="100000">
                                          <p:val>
                                            <p:strVal val="#ppt_h"/>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fade">
                                      <p:cBhvr>
                                        <p:cTn id="59" dur="1000"/>
                                        <p:tgtEl>
                                          <p:spTgt spid="35"/>
                                        </p:tgtEl>
                                      </p:cBhvr>
                                    </p:animEffect>
                                    <p:anim calcmode="lin" valueType="num">
                                      <p:cBhvr>
                                        <p:cTn id="60" dur="1000" fill="hold"/>
                                        <p:tgtEl>
                                          <p:spTgt spid="35"/>
                                        </p:tgtEl>
                                        <p:attrNameLst>
                                          <p:attrName>ppt_x</p:attrName>
                                        </p:attrNameLst>
                                      </p:cBhvr>
                                      <p:tavLst>
                                        <p:tav tm="0">
                                          <p:val>
                                            <p:strVal val="#ppt_x"/>
                                          </p:val>
                                        </p:tav>
                                        <p:tav tm="100000">
                                          <p:val>
                                            <p:strVal val="#ppt_x"/>
                                          </p:val>
                                        </p:tav>
                                      </p:tavLst>
                                    </p:anim>
                                    <p:anim calcmode="lin" valueType="num">
                                      <p:cBhvr>
                                        <p:cTn id="61" dur="1000" fill="hold"/>
                                        <p:tgtEl>
                                          <p:spTgt spid="35"/>
                                        </p:tgtEl>
                                        <p:attrNameLst>
                                          <p:attrName>ppt_y</p:attrName>
                                        </p:attrNameLst>
                                      </p:cBhvr>
                                      <p:tavLst>
                                        <p:tav tm="0">
                                          <p:val>
                                            <p:strVal val="#ppt_y-.1"/>
                                          </p:val>
                                        </p:tav>
                                        <p:tav tm="100000">
                                          <p:val>
                                            <p:strVal val="#ppt_y"/>
                                          </p:val>
                                        </p:tav>
                                      </p:tavLst>
                                    </p:anim>
                                  </p:childTnLst>
                                </p:cTn>
                              </p:par>
                              <p:par>
                                <p:cTn id="62" presetID="50" presetClass="entr" presetSubtype="0" decel="100000" fill="hold" grpId="0" nodeType="withEffect">
                                  <p:stCondLst>
                                    <p:cond delay="0"/>
                                  </p:stCondLst>
                                  <p:iterate type="lt">
                                    <p:tmPct val="10000"/>
                                  </p:iterate>
                                  <p:childTnLst>
                                    <p:set>
                                      <p:cBhvr>
                                        <p:cTn id="63" dur="1" fill="hold">
                                          <p:stCondLst>
                                            <p:cond delay="0"/>
                                          </p:stCondLst>
                                        </p:cTn>
                                        <p:tgtEl>
                                          <p:spTgt spid="36"/>
                                        </p:tgtEl>
                                        <p:attrNameLst>
                                          <p:attrName>style.visibility</p:attrName>
                                        </p:attrNameLst>
                                      </p:cBhvr>
                                      <p:to>
                                        <p:strVal val="visible"/>
                                      </p:to>
                                    </p:set>
                                    <p:anim calcmode="lin" valueType="num">
                                      <p:cBhvr>
                                        <p:cTn id="64" dur="750" fill="hold"/>
                                        <p:tgtEl>
                                          <p:spTgt spid="36"/>
                                        </p:tgtEl>
                                        <p:attrNameLst>
                                          <p:attrName>ppt_w</p:attrName>
                                        </p:attrNameLst>
                                      </p:cBhvr>
                                      <p:tavLst>
                                        <p:tav tm="0">
                                          <p:val>
                                            <p:strVal val="#ppt_w+.3"/>
                                          </p:val>
                                        </p:tav>
                                        <p:tav tm="100000">
                                          <p:val>
                                            <p:strVal val="#ppt_w"/>
                                          </p:val>
                                        </p:tav>
                                      </p:tavLst>
                                    </p:anim>
                                    <p:anim calcmode="lin" valueType="num">
                                      <p:cBhvr>
                                        <p:cTn id="65" dur="750" fill="hold"/>
                                        <p:tgtEl>
                                          <p:spTgt spid="36"/>
                                        </p:tgtEl>
                                        <p:attrNameLst>
                                          <p:attrName>ppt_h</p:attrName>
                                        </p:attrNameLst>
                                      </p:cBhvr>
                                      <p:tavLst>
                                        <p:tav tm="0">
                                          <p:val>
                                            <p:strVal val="#ppt_h"/>
                                          </p:val>
                                        </p:tav>
                                        <p:tav tm="100000">
                                          <p:val>
                                            <p:strVal val="#ppt_h"/>
                                          </p:val>
                                        </p:tav>
                                      </p:tavLst>
                                    </p:anim>
                                    <p:animEffect transition="in" filter="fade">
                                      <p:cBhvr>
                                        <p:cTn id="66" dur="750"/>
                                        <p:tgtEl>
                                          <p:spTgt spid="36"/>
                                        </p:tgtEl>
                                      </p:cBhvr>
                                    </p:animEffect>
                                  </p:childTnLst>
                                </p:cTn>
                              </p:par>
                            </p:childTnLst>
                          </p:cTn>
                        </p:par>
                        <p:par>
                          <p:cTn id="67" fill="hold">
                            <p:stCondLst>
                              <p:cond delay="1125"/>
                            </p:stCondLst>
                            <p:childTnLst>
                              <p:par>
                                <p:cTn id="68" presetID="22" presetClass="entr" presetSubtype="1" fill="hold" grpId="0" nodeType="afterEffect">
                                  <p:stCondLst>
                                    <p:cond delay="0"/>
                                  </p:stCondLst>
                                  <p:childTnLst>
                                    <p:set>
                                      <p:cBhvr>
                                        <p:cTn id="69" dur="1" fill="hold">
                                          <p:stCondLst>
                                            <p:cond delay="0"/>
                                          </p:stCondLst>
                                        </p:cTn>
                                        <p:tgtEl>
                                          <p:spTgt spid="37"/>
                                        </p:tgtEl>
                                        <p:attrNameLst>
                                          <p:attrName>style.visibility</p:attrName>
                                        </p:attrNameLst>
                                      </p:cBhvr>
                                      <p:to>
                                        <p:strVal val="visible"/>
                                      </p:to>
                                    </p:set>
                                    <p:animEffect transition="in" filter="wipe(up)">
                                      <p:cBhvr>
                                        <p:cTn id="7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1" grpId="1" animBg="1"/>
      <p:bldP spid="31" grpId="2" animBg="1"/>
      <p:bldP spid="32" grpId="0" animBg="1"/>
      <p:bldP spid="32" grpId="1" animBg="1"/>
      <p:bldP spid="32" grpId="2" animBg="1"/>
      <p:bldP spid="33" grpId="0" animBg="1"/>
      <p:bldP spid="33" grpId="1" animBg="1"/>
      <p:bldP spid="33" grpId="2" animBg="1"/>
      <p:bldP spid="34" grpId="0" animBg="1"/>
      <p:bldP spid="34" grpId="1" animBg="1"/>
      <p:bldP spid="34" grpId="2" animBg="1"/>
      <p:bldP spid="35" grpId="0"/>
      <p:bldP spid="36" grpId="0"/>
      <p:bldP spid="37" grpId="0"/>
      <p:bldP spid="38" grpId="0" animBg="1"/>
      <p:bldP spid="4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266092" y="2053884"/>
            <a:ext cx="9003324" cy="3376246"/>
          </a:xfrm>
          <a:prstGeom prst="rect">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0">
              <a:solidFill>
                <a:srgbClr val="595959"/>
              </a:solidFill>
            </a:endParaRPr>
          </a:p>
        </p:txBody>
      </p:sp>
      <p:sp>
        <p:nvSpPr>
          <p:cNvPr id="3" name="矩形 2"/>
          <p:cNvSpPr/>
          <p:nvPr/>
        </p:nvSpPr>
        <p:spPr>
          <a:xfrm>
            <a:off x="1386790" y="2187613"/>
            <a:ext cx="8360898" cy="2553335"/>
          </a:xfrm>
          <a:prstGeom prst="rect">
            <a:avLst/>
          </a:prstGeom>
        </p:spPr>
        <p:txBody>
          <a:bodyPr wrap="square">
            <a:spAutoFit/>
          </a:bodyPr>
          <a:lstStyle/>
          <a:p>
            <a:pPr algn="just">
              <a:spcAft>
                <a:spcPts val="0"/>
              </a:spcAft>
            </a:pPr>
            <a:r>
              <a:rPr lang="en-US" altLang="zh-CN" sz="4000" kern="100" dirty="0" smtClean="0">
                <a:solidFill>
                  <a:srgbClr val="595959"/>
                </a:solidFill>
                <a:latin typeface="微软雅黑" panose="020B0503020204020204" pitchFamily="34" charset="-122"/>
                <a:ea typeface="微软雅黑" panose="020B0503020204020204" pitchFamily="34" charset="-122"/>
                <a:cs typeface="Times New Roman" panose="02020603050405020304" pitchFamily="18" charset="0"/>
              </a:rPr>
              <a:t> 单元测试是代码正确性验证的最重要的工具，也是系统测试当中最重要的环节。也是唯一需要编写代码才能进行测试的一种测试方法。</a:t>
            </a:r>
            <a:endParaRPr lang="en-US" altLang="zh-CN" sz="4000" kern="100" dirty="0" smtClean="0">
              <a:solidFill>
                <a:srgbClr val="595959"/>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矩形 3"/>
          <p:cNvSpPr/>
          <p:nvPr/>
        </p:nvSpPr>
        <p:spPr>
          <a:xfrm>
            <a:off x="1146517" y="1170916"/>
            <a:ext cx="1300480" cy="768350"/>
          </a:xfrm>
          <a:prstGeom prst="rect">
            <a:avLst/>
          </a:prstGeom>
        </p:spPr>
        <p:txBody>
          <a:bodyPr wrap="none">
            <a:spAutoFit/>
          </a:bodyPr>
          <a:lstStyle/>
          <a:p>
            <a:r>
              <a:rPr lang="zh-CN" altLang="en-US" sz="4400" b="1" dirty="0">
                <a:solidFill>
                  <a:srgbClr val="595959"/>
                </a:solidFill>
                <a:latin typeface="微软雅黑" panose="020B0503020204020204" pitchFamily="34" charset="-122"/>
                <a:ea typeface="微软雅黑" panose="020B0503020204020204" pitchFamily="34" charset="-122"/>
              </a:rPr>
              <a:t>概念</a:t>
            </a:r>
            <a:endParaRPr lang="zh-CN" altLang="en-US" sz="4400" b="1" dirty="0">
              <a:solidFill>
                <a:srgbClr val="595959"/>
              </a:solidFill>
              <a:latin typeface="微软雅黑" panose="020B0503020204020204" pitchFamily="34" charset="-122"/>
              <a:ea typeface="微软雅黑" panose="020B0503020204020204" pitchFamily="34" charset="-122"/>
            </a:endParaRPr>
          </a:p>
        </p:txBody>
      </p:sp>
      <p:sp>
        <p:nvSpPr>
          <p:cNvPr id="13" name="矩形 12"/>
          <p:cNvSpPr/>
          <p:nvPr/>
        </p:nvSpPr>
        <p:spPr>
          <a:xfrm>
            <a:off x="2345006" y="1407433"/>
            <a:ext cx="2230755" cy="521970"/>
          </a:xfrm>
          <a:prstGeom prst="rect">
            <a:avLst/>
          </a:prstGeom>
        </p:spPr>
        <p:txBody>
          <a:bodyPr wrap="none">
            <a:spAutoFit/>
          </a:bodyPr>
          <a:lstStyle/>
          <a:p>
            <a:r>
              <a:rPr lang="en-US" altLang="zh-CN" sz="2800" b="1" dirty="0">
                <a:solidFill>
                  <a:srgbClr val="595959"/>
                </a:solidFill>
                <a:latin typeface="微软雅黑" panose="020B0503020204020204" pitchFamily="34" charset="-122"/>
                <a:ea typeface="微软雅黑" panose="020B0503020204020204" pitchFamily="34" charset="-122"/>
              </a:rPr>
              <a:t>Conception</a:t>
            </a:r>
            <a:endParaRPr lang="en-US" altLang="zh-CN" sz="2800" b="1" dirty="0">
              <a:solidFill>
                <a:srgbClr val="595959"/>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124700" y="2750180"/>
            <a:ext cx="5081367" cy="4108763"/>
          </a:xfrm>
          <a:prstGeom prst="rect">
            <a:avLst/>
          </a:prstGeom>
        </p:spPr>
      </p:pic>
      <p:grpSp>
        <p:nvGrpSpPr>
          <p:cNvPr id="15" name="组合 14"/>
          <p:cNvGrpSpPr/>
          <p:nvPr/>
        </p:nvGrpSpPr>
        <p:grpSpPr>
          <a:xfrm>
            <a:off x="-29497" y="-29497"/>
            <a:ext cx="5642190" cy="3834581"/>
            <a:chOff x="-29497" y="-29497"/>
            <a:chExt cx="5642190" cy="3834581"/>
          </a:xfrm>
        </p:grpSpPr>
        <p:pic>
          <p:nvPicPr>
            <p:cNvPr id="16" name="图片 15"/>
            <p:cNvPicPr>
              <a:picLocks noChangeAspect="1"/>
            </p:cNvPicPr>
            <p:nvPr/>
          </p:nvPicPr>
          <p:blipFill rotWithShape="1">
            <a:blip r:embed="rId2"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17" name="矩形 16"/>
            <p:cNvSpPr/>
            <p:nvPr/>
          </p:nvSpPr>
          <p:spPr>
            <a:xfrm>
              <a:off x="323143" y="340453"/>
              <a:ext cx="5289550" cy="583565"/>
            </a:xfrm>
            <a:prstGeom prst="rect">
              <a:avLst/>
            </a:prstGeom>
          </p:spPr>
          <p:txBody>
            <a:bodyPr wrap="none">
              <a:spAutoFit/>
            </a:bodyPr>
            <a:lstStyle/>
            <a:p>
              <a:r>
                <a:rPr lang="en-US" altLang="zh-CN" sz="3200" b="1" dirty="0" smtClean="0">
                  <a:solidFill>
                    <a:schemeClr val="tx1"/>
                  </a:solidFill>
                  <a:latin typeface="方正风雅宋简体" panose="02000000000000000000" pitchFamily="2" charset="-122"/>
                  <a:ea typeface="方正风雅宋简体" panose="02000000000000000000" pitchFamily="2" charset="-122"/>
                </a:rPr>
                <a:t>G13</a:t>
              </a:r>
              <a:r>
                <a:rPr lang="zh-CN" altLang="en-US" sz="3200" b="1" dirty="0" smtClean="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smtClean="0">
                  <a:solidFill>
                    <a:schemeClr val="tx1"/>
                  </a:solidFill>
                  <a:latin typeface="方正风雅宋简体" panose="02000000000000000000" pitchFamily="2" charset="-122"/>
                  <a:ea typeface="方正风雅宋简体" panose="02000000000000000000" pitchFamily="2" charset="-122"/>
                </a:rPr>
                <a:t>——</a:t>
              </a:r>
              <a:r>
                <a:rPr lang="zh-CN" altLang="en-US" sz="3200" b="1" dirty="0" smtClean="0">
                  <a:solidFill>
                    <a:schemeClr val="tx1"/>
                  </a:solidFill>
                  <a:latin typeface="方正风雅宋简体" panose="02000000000000000000" pitchFamily="2" charset="-122"/>
                  <a:ea typeface="方正风雅宋简体" panose="02000000000000000000" pitchFamily="2" charset="-122"/>
                </a:rPr>
                <a:t>什么是单元测试</a:t>
              </a:r>
              <a:endParaRPr lang="zh-CN" altLang="en-US" sz="3200" b="1" dirty="0" smtClean="0">
                <a:solidFill>
                  <a:schemeClr val="tx1"/>
                </a:solidFill>
                <a:latin typeface="方正风雅宋简体" panose="02000000000000000000" pitchFamily="2" charset="-122"/>
                <a:ea typeface="方正风雅宋简体" panose="020000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784299" y="6501341"/>
            <a:ext cx="3407701" cy="356659"/>
          </a:xfrm>
          <a:prstGeom prst="rect">
            <a:avLst/>
          </a:prstGeom>
          <a:solidFill>
            <a:srgbClr val="232B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6" name="矩形 5"/>
          <p:cNvSpPr/>
          <p:nvPr/>
        </p:nvSpPr>
        <p:spPr>
          <a:xfrm rot="5400000">
            <a:off x="9186791" y="4354197"/>
            <a:ext cx="4402799" cy="204999"/>
          </a:xfrm>
          <a:prstGeom prst="rect">
            <a:avLst/>
          </a:prstGeom>
          <a:solidFill>
            <a:srgbClr val="232B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7" name="矩形 6"/>
          <p:cNvSpPr/>
          <p:nvPr/>
        </p:nvSpPr>
        <p:spPr>
          <a:xfrm>
            <a:off x="8016510" y="2174055"/>
            <a:ext cx="3856772" cy="124084"/>
          </a:xfrm>
          <a:prstGeom prst="rect">
            <a:avLst/>
          </a:prstGeom>
          <a:solidFill>
            <a:srgbClr val="232B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8" name="矩形 7"/>
          <p:cNvSpPr/>
          <p:nvPr/>
        </p:nvSpPr>
        <p:spPr>
          <a:xfrm>
            <a:off x="8372559" y="1809094"/>
            <a:ext cx="3475269" cy="111809"/>
          </a:xfrm>
          <a:prstGeom prst="rect">
            <a:avLst/>
          </a:prstGeom>
          <a:solidFill>
            <a:srgbClr val="232B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9" name="矩形 8"/>
          <p:cNvSpPr/>
          <p:nvPr/>
        </p:nvSpPr>
        <p:spPr>
          <a:xfrm rot="5400000">
            <a:off x="8657435" y="4353248"/>
            <a:ext cx="4249120" cy="111809"/>
          </a:xfrm>
          <a:prstGeom prst="rect">
            <a:avLst/>
          </a:prstGeom>
          <a:solidFill>
            <a:srgbClr val="232B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cxnSp>
        <p:nvCxnSpPr>
          <p:cNvPr id="4" name="直接连接符 3"/>
          <p:cNvCxnSpPr>
            <a:stCxn id="8" idx="1"/>
          </p:cNvCxnSpPr>
          <p:nvPr/>
        </p:nvCxnSpPr>
        <p:spPr>
          <a:xfrm flipV="1">
            <a:off x="8372560" y="882369"/>
            <a:ext cx="2664977" cy="982631"/>
          </a:xfrm>
          <a:prstGeom prst="line">
            <a:avLst/>
          </a:prstGeom>
          <a:ln w="1905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flipV="1">
            <a:off x="11210167" y="981697"/>
            <a:ext cx="412389" cy="827399"/>
          </a:xfrm>
          <a:prstGeom prst="line">
            <a:avLst/>
          </a:prstGeom>
          <a:ln w="19050" cap="rnd">
            <a:solidFill>
              <a:srgbClr val="232B36"/>
            </a:solidFill>
          </a:ln>
        </p:spPr>
        <p:style>
          <a:lnRef idx="1">
            <a:schemeClr val="accent1"/>
          </a:lnRef>
          <a:fillRef idx="0">
            <a:schemeClr val="accent1"/>
          </a:fillRef>
          <a:effectRef idx="0">
            <a:schemeClr val="accent1"/>
          </a:effectRef>
          <a:fontRef idx="minor">
            <a:schemeClr val="tx1"/>
          </a:fontRef>
        </p:style>
      </p:cxnSp>
      <p:grpSp>
        <p:nvGrpSpPr>
          <p:cNvPr id="19" name="组合 18"/>
          <p:cNvGrpSpPr/>
          <p:nvPr/>
        </p:nvGrpSpPr>
        <p:grpSpPr>
          <a:xfrm>
            <a:off x="10896533" y="1865000"/>
            <a:ext cx="491656" cy="371097"/>
            <a:chOff x="8172400" y="1398749"/>
            <a:chExt cx="368742" cy="278323"/>
          </a:xfrm>
        </p:grpSpPr>
        <p:cxnSp>
          <p:nvCxnSpPr>
            <p:cNvPr id="16" name="直接连接符 15"/>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10455781" y="1852817"/>
            <a:ext cx="491656" cy="371097"/>
            <a:chOff x="8172400" y="1398749"/>
            <a:chExt cx="368742" cy="278323"/>
          </a:xfrm>
        </p:grpSpPr>
        <p:cxnSp>
          <p:nvCxnSpPr>
            <p:cNvPr id="22" name="直接连接符 21"/>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a:off x="9996493" y="1840634"/>
            <a:ext cx="491656" cy="371097"/>
            <a:chOff x="8172400" y="1398749"/>
            <a:chExt cx="368742" cy="278323"/>
          </a:xfrm>
        </p:grpSpPr>
        <p:cxnSp>
          <p:nvCxnSpPr>
            <p:cNvPr id="25" name="直接连接符 24"/>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27" name="组合 26"/>
          <p:cNvGrpSpPr/>
          <p:nvPr/>
        </p:nvGrpSpPr>
        <p:grpSpPr>
          <a:xfrm>
            <a:off x="9553801" y="1852817"/>
            <a:ext cx="491656" cy="371097"/>
            <a:chOff x="8172400" y="1398749"/>
            <a:chExt cx="368742" cy="278323"/>
          </a:xfrm>
        </p:grpSpPr>
        <p:cxnSp>
          <p:nvCxnSpPr>
            <p:cNvPr id="28" name="直接连接符 27"/>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9113049" y="1840634"/>
            <a:ext cx="491656" cy="371097"/>
            <a:chOff x="8172400" y="1398749"/>
            <a:chExt cx="368742" cy="278323"/>
          </a:xfrm>
        </p:grpSpPr>
        <p:cxnSp>
          <p:nvCxnSpPr>
            <p:cNvPr id="31" name="直接连接符 30"/>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8653761" y="1828452"/>
            <a:ext cx="491656" cy="371097"/>
            <a:chOff x="8172400" y="1398749"/>
            <a:chExt cx="368742" cy="278323"/>
          </a:xfrm>
        </p:grpSpPr>
        <p:cxnSp>
          <p:nvCxnSpPr>
            <p:cNvPr id="34" name="直接连接符 33"/>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36" name="组合 35"/>
          <p:cNvGrpSpPr/>
          <p:nvPr/>
        </p:nvGrpSpPr>
        <p:grpSpPr>
          <a:xfrm>
            <a:off x="8137520" y="1848638"/>
            <a:ext cx="491656" cy="371097"/>
            <a:chOff x="8172400" y="1398749"/>
            <a:chExt cx="368742" cy="278323"/>
          </a:xfrm>
        </p:grpSpPr>
        <p:cxnSp>
          <p:nvCxnSpPr>
            <p:cNvPr id="37" name="直接连接符 36"/>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39" name="组合 38"/>
          <p:cNvGrpSpPr/>
          <p:nvPr/>
        </p:nvGrpSpPr>
        <p:grpSpPr>
          <a:xfrm rot="16200000" flipH="1">
            <a:off x="10747436" y="2385669"/>
            <a:ext cx="588877" cy="444479"/>
            <a:chOff x="8172400" y="1398749"/>
            <a:chExt cx="368742" cy="278323"/>
          </a:xfrm>
        </p:grpSpPr>
        <p:cxnSp>
          <p:nvCxnSpPr>
            <p:cNvPr id="40" name="直接连接符 39"/>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42" name="组合 41"/>
          <p:cNvGrpSpPr/>
          <p:nvPr/>
        </p:nvGrpSpPr>
        <p:grpSpPr>
          <a:xfrm rot="16200000" flipH="1">
            <a:off x="10758226" y="2974550"/>
            <a:ext cx="588877" cy="444479"/>
            <a:chOff x="8172400" y="1398749"/>
            <a:chExt cx="368742" cy="278323"/>
          </a:xfrm>
        </p:grpSpPr>
        <p:cxnSp>
          <p:nvCxnSpPr>
            <p:cNvPr id="43" name="直接连接符 42"/>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45" name="组合 44"/>
          <p:cNvGrpSpPr/>
          <p:nvPr/>
        </p:nvGrpSpPr>
        <p:grpSpPr>
          <a:xfrm rot="16200000" flipH="1">
            <a:off x="10758224" y="3563429"/>
            <a:ext cx="588877" cy="444479"/>
            <a:chOff x="8172400" y="1398749"/>
            <a:chExt cx="368742" cy="278323"/>
          </a:xfrm>
        </p:grpSpPr>
        <p:cxnSp>
          <p:nvCxnSpPr>
            <p:cNvPr id="46" name="直接连接符 45"/>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48" name="组合 47"/>
          <p:cNvGrpSpPr/>
          <p:nvPr/>
        </p:nvGrpSpPr>
        <p:grpSpPr>
          <a:xfrm rot="16200000" flipH="1">
            <a:off x="10769014" y="4152310"/>
            <a:ext cx="588877" cy="444479"/>
            <a:chOff x="8172400" y="1398749"/>
            <a:chExt cx="368742" cy="278323"/>
          </a:xfrm>
        </p:grpSpPr>
        <p:cxnSp>
          <p:nvCxnSpPr>
            <p:cNvPr id="49" name="直接连接符 48"/>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51" name="组合 50"/>
          <p:cNvGrpSpPr/>
          <p:nvPr/>
        </p:nvGrpSpPr>
        <p:grpSpPr>
          <a:xfrm rot="16200000" flipH="1">
            <a:off x="10744368" y="4751978"/>
            <a:ext cx="588877" cy="444479"/>
            <a:chOff x="8172400" y="1398749"/>
            <a:chExt cx="368742" cy="278323"/>
          </a:xfrm>
        </p:grpSpPr>
        <p:cxnSp>
          <p:nvCxnSpPr>
            <p:cNvPr id="52" name="直接连接符 51"/>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grpSp>
        <p:nvGrpSpPr>
          <p:cNvPr id="54" name="组合 53"/>
          <p:cNvGrpSpPr/>
          <p:nvPr/>
        </p:nvGrpSpPr>
        <p:grpSpPr>
          <a:xfrm rot="16200000" flipH="1">
            <a:off x="10755158" y="5340859"/>
            <a:ext cx="588877" cy="444479"/>
            <a:chOff x="8172400" y="1398749"/>
            <a:chExt cx="368742" cy="278323"/>
          </a:xfrm>
        </p:grpSpPr>
        <p:cxnSp>
          <p:nvCxnSpPr>
            <p:cNvPr id="55" name="直接连接符 54"/>
            <p:cNvCxnSpPr/>
            <p:nvPr/>
          </p:nvCxnSpPr>
          <p:spPr>
            <a:xfrm>
              <a:off x="8541142" y="1398749"/>
              <a:ext cx="0"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8172400" y="1398749"/>
              <a:ext cx="368742" cy="27832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grpSp>
      <p:cxnSp>
        <p:nvCxnSpPr>
          <p:cNvPr id="59" name="直接连接符 58"/>
          <p:cNvCxnSpPr/>
          <p:nvPr/>
        </p:nvCxnSpPr>
        <p:spPr>
          <a:xfrm rot="16200000">
            <a:off x="10765702" y="5929737"/>
            <a:ext cx="588877" cy="444479"/>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10994380" y="882369"/>
            <a:ext cx="194209" cy="194209"/>
          </a:xfrm>
          <a:prstGeom prst="ellips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595959"/>
              </a:solidFill>
            </a:endParaRPr>
          </a:p>
        </p:txBody>
      </p:sp>
      <p:cxnSp>
        <p:nvCxnSpPr>
          <p:cNvPr id="61" name="直接连接符 60"/>
          <p:cNvCxnSpPr/>
          <p:nvPr/>
        </p:nvCxnSpPr>
        <p:spPr>
          <a:xfrm>
            <a:off x="10994379" y="981696"/>
            <a:ext cx="0" cy="78776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11188588" y="981696"/>
            <a:ext cx="0" cy="787763"/>
          </a:xfrm>
          <a:prstGeom prst="line">
            <a:avLst/>
          </a:prstGeom>
          <a:ln w="38100" cap="rnd">
            <a:solidFill>
              <a:srgbClr val="232B36"/>
            </a:solidFill>
          </a:ln>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10816567" y="1700808"/>
            <a:ext cx="571623" cy="147829"/>
          </a:xfrm>
          <a:prstGeom prst="rect">
            <a:avLst/>
          </a:prstGeom>
          <a:solidFill>
            <a:srgbClr val="232B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3072" name="梯形 3071"/>
          <p:cNvSpPr/>
          <p:nvPr/>
        </p:nvSpPr>
        <p:spPr>
          <a:xfrm rot="10800000">
            <a:off x="8092033" y="2715706"/>
            <a:ext cx="222408" cy="172199"/>
          </a:xfrm>
          <a:prstGeom prst="trapezoid">
            <a:avLst/>
          </a:prstGeom>
          <a:solidFill>
            <a:srgbClr val="232B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cxnSp>
        <p:nvCxnSpPr>
          <p:cNvPr id="66" name="直接连接符 65"/>
          <p:cNvCxnSpPr/>
          <p:nvPr/>
        </p:nvCxnSpPr>
        <p:spPr>
          <a:xfrm>
            <a:off x="8177828" y="2281287"/>
            <a:ext cx="0" cy="424276"/>
          </a:xfrm>
          <a:prstGeom prst="line">
            <a:avLst/>
          </a:prstGeom>
          <a:ln w="1905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8236307" y="2284591"/>
            <a:ext cx="0" cy="424276"/>
          </a:xfrm>
          <a:prstGeom prst="line">
            <a:avLst/>
          </a:prstGeom>
          <a:ln w="19050" cap="rnd">
            <a:solidFill>
              <a:srgbClr val="232B36"/>
            </a:solidFill>
          </a:ln>
        </p:spPr>
        <p:style>
          <a:lnRef idx="1">
            <a:schemeClr val="accent1"/>
          </a:lnRef>
          <a:fillRef idx="0">
            <a:schemeClr val="accent1"/>
          </a:fillRef>
          <a:effectRef idx="0">
            <a:schemeClr val="accent1"/>
          </a:effectRef>
          <a:fontRef idx="minor">
            <a:schemeClr val="tx1"/>
          </a:fontRef>
        </p:style>
      </p:cxnSp>
      <p:sp>
        <p:nvSpPr>
          <p:cNvPr id="3075" name="椭圆 3074"/>
          <p:cNvSpPr/>
          <p:nvPr/>
        </p:nvSpPr>
        <p:spPr>
          <a:xfrm>
            <a:off x="8109430" y="2919924"/>
            <a:ext cx="171588" cy="191352"/>
          </a:xfrm>
          <a:custGeom>
            <a:avLst/>
            <a:gdLst/>
            <a:ahLst/>
            <a:cxnLst/>
            <a:rect l="l" t="t" r="r" b="b"/>
            <a:pathLst>
              <a:path w="128691" h="143514">
                <a:moveTo>
                  <a:pt x="71757" y="0"/>
                </a:moveTo>
                <a:lnTo>
                  <a:pt x="91236" y="3932"/>
                </a:lnTo>
                <a:lnTo>
                  <a:pt x="77368" y="14105"/>
                </a:lnTo>
                <a:cubicBezTo>
                  <a:pt x="54478" y="17733"/>
                  <a:pt x="37396" y="37793"/>
                  <a:pt x="37396" y="61844"/>
                </a:cubicBezTo>
                <a:cubicBezTo>
                  <a:pt x="37396" y="89140"/>
                  <a:pt x="59399" y="111297"/>
                  <a:pt x="86637" y="111455"/>
                </a:cubicBezTo>
                <a:cubicBezTo>
                  <a:pt x="93892" y="115069"/>
                  <a:pt x="102085" y="116939"/>
                  <a:pt x="110715" y="116939"/>
                </a:cubicBezTo>
                <a:cubicBezTo>
                  <a:pt x="117076" y="116939"/>
                  <a:pt x="123199" y="115923"/>
                  <a:pt x="128691" y="113310"/>
                </a:cubicBezTo>
                <a:cubicBezTo>
                  <a:pt x="116669" y="131917"/>
                  <a:pt x="95567" y="143514"/>
                  <a:pt x="71757" y="143514"/>
                </a:cubicBezTo>
                <a:cubicBezTo>
                  <a:pt x="32127" y="143514"/>
                  <a:pt x="0" y="111387"/>
                  <a:pt x="0" y="71757"/>
                </a:cubicBezTo>
                <a:cubicBezTo>
                  <a:pt x="0" y="32127"/>
                  <a:pt x="32127" y="0"/>
                  <a:pt x="71757" y="0"/>
                </a:cubicBezTo>
                <a:close/>
              </a:path>
            </a:pathLst>
          </a:custGeom>
          <a:solidFill>
            <a:srgbClr val="232B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3076" name="椭圆 3075"/>
          <p:cNvSpPr/>
          <p:nvPr/>
        </p:nvSpPr>
        <p:spPr>
          <a:xfrm>
            <a:off x="8174739" y="2876445"/>
            <a:ext cx="60959" cy="60959"/>
          </a:xfrm>
          <a:prstGeom prst="ellipse">
            <a:avLst/>
          </a:prstGeom>
          <a:solidFill>
            <a:srgbClr val="232B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cxnSp>
        <p:nvCxnSpPr>
          <p:cNvPr id="3078" name="直接连接符 3077"/>
          <p:cNvCxnSpPr/>
          <p:nvPr/>
        </p:nvCxnSpPr>
        <p:spPr>
          <a:xfrm flipH="1">
            <a:off x="7988571" y="3093865"/>
            <a:ext cx="178949" cy="270235"/>
          </a:xfrm>
          <a:prstGeom prst="line">
            <a:avLst/>
          </a:prstGeom>
          <a:ln w="19050" cap="rnd">
            <a:solidFill>
              <a:srgbClr val="232B36"/>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8221833" y="3085432"/>
            <a:ext cx="188076" cy="284016"/>
          </a:xfrm>
          <a:prstGeom prst="line">
            <a:avLst/>
          </a:prstGeom>
          <a:ln w="19050" cap="rnd">
            <a:solidFill>
              <a:srgbClr val="232B36"/>
            </a:solidFill>
          </a:ln>
        </p:spPr>
        <p:style>
          <a:lnRef idx="1">
            <a:schemeClr val="accent1"/>
          </a:lnRef>
          <a:fillRef idx="0">
            <a:schemeClr val="accent1"/>
          </a:fillRef>
          <a:effectRef idx="0">
            <a:schemeClr val="accent1"/>
          </a:effectRef>
          <a:fontRef idx="minor">
            <a:schemeClr val="tx1"/>
          </a:fontRef>
        </p:style>
      </p:cxnSp>
      <p:grpSp>
        <p:nvGrpSpPr>
          <p:cNvPr id="3083" name="组合 3082"/>
          <p:cNvGrpSpPr/>
          <p:nvPr/>
        </p:nvGrpSpPr>
        <p:grpSpPr>
          <a:xfrm>
            <a:off x="7780256" y="3362755"/>
            <a:ext cx="848920" cy="608567"/>
            <a:chOff x="5835192" y="2517732"/>
            <a:chExt cx="636690" cy="456425"/>
          </a:xfrm>
          <a:solidFill>
            <a:srgbClr val="74B0CA"/>
          </a:solidFill>
        </p:grpSpPr>
        <p:sp>
          <p:nvSpPr>
            <p:cNvPr id="3080" name="圆角矩形 3079"/>
            <p:cNvSpPr/>
            <p:nvPr/>
          </p:nvSpPr>
          <p:spPr>
            <a:xfrm>
              <a:off x="5835192" y="2571750"/>
              <a:ext cx="636690" cy="402407"/>
            </a:xfrm>
            <a:custGeom>
              <a:avLst/>
              <a:gdLst/>
              <a:ahLst/>
              <a:cxnLst/>
              <a:rect l="l" t="t" r="r" b="b"/>
              <a:pathLst>
                <a:path w="636690" h="402407">
                  <a:moveTo>
                    <a:pt x="184995" y="78567"/>
                  </a:moveTo>
                  <a:cubicBezTo>
                    <a:pt x="172370" y="78567"/>
                    <a:pt x="162135" y="88802"/>
                    <a:pt x="162135" y="101427"/>
                  </a:cubicBezTo>
                  <a:lnTo>
                    <a:pt x="162135" y="307242"/>
                  </a:lnTo>
                  <a:cubicBezTo>
                    <a:pt x="162135" y="319867"/>
                    <a:pt x="172370" y="330102"/>
                    <a:pt x="184995" y="330102"/>
                  </a:cubicBezTo>
                  <a:lnTo>
                    <a:pt x="184994" y="330103"/>
                  </a:lnTo>
                  <a:cubicBezTo>
                    <a:pt x="197619" y="330103"/>
                    <a:pt x="207854" y="319868"/>
                    <a:pt x="207854" y="307243"/>
                  </a:cubicBezTo>
                  <a:cubicBezTo>
                    <a:pt x="207854" y="238638"/>
                    <a:pt x="207855" y="170032"/>
                    <a:pt x="207855" y="101427"/>
                  </a:cubicBezTo>
                  <a:cubicBezTo>
                    <a:pt x="207855" y="88802"/>
                    <a:pt x="197620" y="78567"/>
                    <a:pt x="184995" y="78567"/>
                  </a:cubicBezTo>
                  <a:close/>
                  <a:moveTo>
                    <a:pt x="95564" y="78567"/>
                  </a:moveTo>
                  <a:cubicBezTo>
                    <a:pt x="82939" y="78567"/>
                    <a:pt x="72704" y="88802"/>
                    <a:pt x="72704" y="101427"/>
                  </a:cubicBezTo>
                  <a:lnTo>
                    <a:pt x="72704" y="307242"/>
                  </a:lnTo>
                  <a:cubicBezTo>
                    <a:pt x="72704" y="319867"/>
                    <a:pt x="82939" y="330102"/>
                    <a:pt x="95564" y="330102"/>
                  </a:cubicBezTo>
                  <a:lnTo>
                    <a:pt x="95563" y="330103"/>
                  </a:lnTo>
                  <a:cubicBezTo>
                    <a:pt x="108188" y="330103"/>
                    <a:pt x="118423" y="319868"/>
                    <a:pt x="118423" y="307243"/>
                  </a:cubicBezTo>
                  <a:cubicBezTo>
                    <a:pt x="118423" y="238638"/>
                    <a:pt x="118424" y="170032"/>
                    <a:pt x="118424" y="101427"/>
                  </a:cubicBezTo>
                  <a:cubicBezTo>
                    <a:pt x="118424" y="88802"/>
                    <a:pt x="108189" y="78567"/>
                    <a:pt x="95564" y="78567"/>
                  </a:cubicBezTo>
                  <a:close/>
                  <a:moveTo>
                    <a:pt x="542759" y="75435"/>
                  </a:moveTo>
                  <a:cubicBezTo>
                    <a:pt x="530134" y="75435"/>
                    <a:pt x="519899" y="85670"/>
                    <a:pt x="519899" y="98295"/>
                  </a:cubicBezTo>
                  <a:lnTo>
                    <a:pt x="519899" y="304110"/>
                  </a:lnTo>
                  <a:cubicBezTo>
                    <a:pt x="519899" y="316735"/>
                    <a:pt x="530134" y="326970"/>
                    <a:pt x="542759" y="326970"/>
                  </a:cubicBezTo>
                  <a:lnTo>
                    <a:pt x="542758" y="326971"/>
                  </a:lnTo>
                  <a:cubicBezTo>
                    <a:pt x="555383" y="326971"/>
                    <a:pt x="565618" y="316736"/>
                    <a:pt x="565618" y="304111"/>
                  </a:cubicBezTo>
                  <a:cubicBezTo>
                    <a:pt x="565618" y="235506"/>
                    <a:pt x="565619" y="166900"/>
                    <a:pt x="565619" y="98295"/>
                  </a:cubicBezTo>
                  <a:cubicBezTo>
                    <a:pt x="565619" y="85670"/>
                    <a:pt x="555384" y="75435"/>
                    <a:pt x="542759" y="75435"/>
                  </a:cubicBezTo>
                  <a:close/>
                  <a:moveTo>
                    <a:pt x="453328" y="75435"/>
                  </a:moveTo>
                  <a:cubicBezTo>
                    <a:pt x="440703" y="75435"/>
                    <a:pt x="430468" y="85670"/>
                    <a:pt x="430468" y="98295"/>
                  </a:cubicBezTo>
                  <a:lnTo>
                    <a:pt x="430468" y="304110"/>
                  </a:lnTo>
                  <a:cubicBezTo>
                    <a:pt x="430468" y="316735"/>
                    <a:pt x="440703" y="326970"/>
                    <a:pt x="453328" y="326970"/>
                  </a:cubicBezTo>
                  <a:lnTo>
                    <a:pt x="453327" y="326971"/>
                  </a:lnTo>
                  <a:cubicBezTo>
                    <a:pt x="465952" y="326971"/>
                    <a:pt x="476187" y="316736"/>
                    <a:pt x="476187" y="304111"/>
                  </a:cubicBezTo>
                  <a:cubicBezTo>
                    <a:pt x="476187" y="235506"/>
                    <a:pt x="476188" y="166900"/>
                    <a:pt x="476188" y="98295"/>
                  </a:cubicBezTo>
                  <a:cubicBezTo>
                    <a:pt x="476188" y="85670"/>
                    <a:pt x="465953" y="75435"/>
                    <a:pt x="453328" y="75435"/>
                  </a:cubicBezTo>
                  <a:close/>
                  <a:moveTo>
                    <a:pt x="364898" y="75435"/>
                  </a:moveTo>
                  <a:cubicBezTo>
                    <a:pt x="352273" y="75435"/>
                    <a:pt x="342038" y="85670"/>
                    <a:pt x="342038" y="98295"/>
                  </a:cubicBezTo>
                  <a:lnTo>
                    <a:pt x="342038" y="304110"/>
                  </a:lnTo>
                  <a:cubicBezTo>
                    <a:pt x="342038" y="316735"/>
                    <a:pt x="352273" y="326970"/>
                    <a:pt x="364898" y="326970"/>
                  </a:cubicBezTo>
                  <a:lnTo>
                    <a:pt x="364897" y="326971"/>
                  </a:lnTo>
                  <a:cubicBezTo>
                    <a:pt x="377522" y="326971"/>
                    <a:pt x="387757" y="316736"/>
                    <a:pt x="387757" y="304111"/>
                  </a:cubicBezTo>
                  <a:cubicBezTo>
                    <a:pt x="387757" y="235506"/>
                    <a:pt x="387758" y="166900"/>
                    <a:pt x="387758" y="98295"/>
                  </a:cubicBezTo>
                  <a:cubicBezTo>
                    <a:pt x="387758" y="85670"/>
                    <a:pt x="377523" y="75435"/>
                    <a:pt x="364898" y="75435"/>
                  </a:cubicBezTo>
                  <a:close/>
                  <a:moveTo>
                    <a:pt x="275467" y="75435"/>
                  </a:moveTo>
                  <a:cubicBezTo>
                    <a:pt x="262842" y="75435"/>
                    <a:pt x="252607" y="85670"/>
                    <a:pt x="252607" y="98295"/>
                  </a:cubicBezTo>
                  <a:lnTo>
                    <a:pt x="252607" y="304110"/>
                  </a:lnTo>
                  <a:cubicBezTo>
                    <a:pt x="252607" y="316735"/>
                    <a:pt x="262842" y="326970"/>
                    <a:pt x="275467" y="326970"/>
                  </a:cubicBezTo>
                  <a:lnTo>
                    <a:pt x="275466" y="326971"/>
                  </a:lnTo>
                  <a:cubicBezTo>
                    <a:pt x="288091" y="326971"/>
                    <a:pt x="298326" y="316736"/>
                    <a:pt x="298326" y="304111"/>
                  </a:cubicBezTo>
                  <a:cubicBezTo>
                    <a:pt x="298326" y="235506"/>
                    <a:pt x="298327" y="166900"/>
                    <a:pt x="298327" y="98295"/>
                  </a:cubicBezTo>
                  <a:cubicBezTo>
                    <a:pt x="298327" y="85670"/>
                    <a:pt x="288092" y="75435"/>
                    <a:pt x="275467" y="75435"/>
                  </a:cubicBezTo>
                  <a:close/>
                  <a:moveTo>
                    <a:pt x="67069" y="0"/>
                  </a:moveTo>
                  <a:lnTo>
                    <a:pt x="569621" y="0"/>
                  </a:lnTo>
                  <a:cubicBezTo>
                    <a:pt x="606662" y="0"/>
                    <a:pt x="636690" y="30028"/>
                    <a:pt x="636690" y="67069"/>
                  </a:cubicBezTo>
                  <a:lnTo>
                    <a:pt x="636690" y="335338"/>
                  </a:lnTo>
                  <a:cubicBezTo>
                    <a:pt x="636690" y="372379"/>
                    <a:pt x="606662" y="402407"/>
                    <a:pt x="569621" y="402407"/>
                  </a:cubicBezTo>
                  <a:lnTo>
                    <a:pt x="67069" y="402407"/>
                  </a:lnTo>
                  <a:cubicBezTo>
                    <a:pt x="30028" y="402407"/>
                    <a:pt x="0" y="372379"/>
                    <a:pt x="0" y="335338"/>
                  </a:cubicBezTo>
                  <a:lnTo>
                    <a:pt x="0" y="67069"/>
                  </a:lnTo>
                  <a:cubicBezTo>
                    <a:pt x="0" y="30028"/>
                    <a:pt x="30028" y="0"/>
                    <a:pt x="670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95959"/>
                </a:solidFill>
              </a:endParaRPr>
            </a:p>
          </p:txBody>
        </p:sp>
        <p:sp>
          <p:nvSpPr>
            <p:cNvPr id="3082" name="空心弧 3081"/>
            <p:cNvSpPr/>
            <p:nvPr/>
          </p:nvSpPr>
          <p:spPr>
            <a:xfrm>
              <a:off x="5940468" y="2517732"/>
              <a:ext cx="109603" cy="109603"/>
            </a:xfrm>
            <a:prstGeom prst="blockArc">
              <a:avLst>
                <a:gd name="adj1" fmla="val 10800000"/>
                <a:gd name="adj2" fmla="val 43"/>
                <a:gd name="adj3" fmla="val 135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95959"/>
                </a:solidFill>
              </a:endParaRPr>
            </a:p>
          </p:txBody>
        </p:sp>
        <p:sp>
          <p:nvSpPr>
            <p:cNvPr id="86" name="空心弧 85"/>
            <p:cNvSpPr/>
            <p:nvPr/>
          </p:nvSpPr>
          <p:spPr>
            <a:xfrm>
              <a:off x="6244336" y="2518571"/>
              <a:ext cx="109603" cy="109603"/>
            </a:xfrm>
            <a:prstGeom prst="blockArc">
              <a:avLst>
                <a:gd name="adj1" fmla="val 10800000"/>
                <a:gd name="adj2" fmla="val 43"/>
                <a:gd name="adj3" fmla="val 135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95959"/>
                </a:solidFill>
              </a:endParaRPr>
            </a:p>
          </p:txBody>
        </p:sp>
      </p:grpSp>
      <p:grpSp>
        <p:nvGrpSpPr>
          <p:cNvPr id="92" name="组合 91"/>
          <p:cNvGrpSpPr/>
          <p:nvPr/>
        </p:nvGrpSpPr>
        <p:grpSpPr>
          <a:xfrm>
            <a:off x="7889981" y="6260558"/>
            <a:ext cx="848920" cy="608567"/>
            <a:chOff x="5835192" y="2517732"/>
            <a:chExt cx="636690" cy="456425"/>
          </a:xfrm>
          <a:solidFill>
            <a:srgbClr val="74B0CA"/>
          </a:solidFill>
        </p:grpSpPr>
        <p:sp>
          <p:nvSpPr>
            <p:cNvPr id="93" name="圆角矩形 3079"/>
            <p:cNvSpPr/>
            <p:nvPr/>
          </p:nvSpPr>
          <p:spPr>
            <a:xfrm>
              <a:off x="5835192" y="2571750"/>
              <a:ext cx="636690" cy="402407"/>
            </a:xfrm>
            <a:custGeom>
              <a:avLst/>
              <a:gdLst/>
              <a:ahLst/>
              <a:cxnLst/>
              <a:rect l="l" t="t" r="r" b="b"/>
              <a:pathLst>
                <a:path w="636690" h="402407">
                  <a:moveTo>
                    <a:pt x="184995" y="78567"/>
                  </a:moveTo>
                  <a:cubicBezTo>
                    <a:pt x="172370" y="78567"/>
                    <a:pt x="162135" y="88802"/>
                    <a:pt x="162135" y="101427"/>
                  </a:cubicBezTo>
                  <a:lnTo>
                    <a:pt x="162135" y="307242"/>
                  </a:lnTo>
                  <a:cubicBezTo>
                    <a:pt x="162135" y="319867"/>
                    <a:pt x="172370" y="330102"/>
                    <a:pt x="184995" y="330102"/>
                  </a:cubicBezTo>
                  <a:lnTo>
                    <a:pt x="184994" y="330103"/>
                  </a:lnTo>
                  <a:cubicBezTo>
                    <a:pt x="197619" y="330103"/>
                    <a:pt x="207854" y="319868"/>
                    <a:pt x="207854" y="307243"/>
                  </a:cubicBezTo>
                  <a:cubicBezTo>
                    <a:pt x="207854" y="238638"/>
                    <a:pt x="207855" y="170032"/>
                    <a:pt x="207855" y="101427"/>
                  </a:cubicBezTo>
                  <a:cubicBezTo>
                    <a:pt x="207855" y="88802"/>
                    <a:pt x="197620" y="78567"/>
                    <a:pt x="184995" y="78567"/>
                  </a:cubicBezTo>
                  <a:close/>
                  <a:moveTo>
                    <a:pt x="95564" y="78567"/>
                  </a:moveTo>
                  <a:cubicBezTo>
                    <a:pt x="82939" y="78567"/>
                    <a:pt x="72704" y="88802"/>
                    <a:pt x="72704" y="101427"/>
                  </a:cubicBezTo>
                  <a:lnTo>
                    <a:pt x="72704" y="307242"/>
                  </a:lnTo>
                  <a:cubicBezTo>
                    <a:pt x="72704" y="319867"/>
                    <a:pt x="82939" y="330102"/>
                    <a:pt x="95564" y="330102"/>
                  </a:cubicBezTo>
                  <a:lnTo>
                    <a:pt x="95563" y="330103"/>
                  </a:lnTo>
                  <a:cubicBezTo>
                    <a:pt x="108188" y="330103"/>
                    <a:pt x="118423" y="319868"/>
                    <a:pt x="118423" y="307243"/>
                  </a:cubicBezTo>
                  <a:cubicBezTo>
                    <a:pt x="118423" y="238638"/>
                    <a:pt x="118424" y="170032"/>
                    <a:pt x="118424" y="101427"/>
                  </a:cubicBezTo>
                  <a:cubicBezTo>
                    <a:pt x="118424" y="88802"/>
                    <a:pt x="108189" y="78567"/>
                    <a:pt x="95564" y="78567"/>
                  </a:cubicBezTo>
                  <a:close/>
                  <a:moveTo>
                    <a:pt x="542759" y="75435"/>
                  </a:moveTo>
                  <a:cubicBezTo>
                    <a:pt x="530134" y="75435"/>
                    <a:pt x="519899" y="85670"/>
                    <a:pt x="519899" y="98295"/>
                  </a:cubicBezTo>
                  <a:lnTo>
                    <a:pt x="519899" y="304110"/>
                  </a:lnTo>
                  <a:cubicBezTo>
                    <a:pt x="519899" y="316735"/>
                    <a:pt x="530134" y="326970"/>
                    <a:pt x="542759" y="326970"/>
                  </a:cubicBezTo>
                  <a:lnTo>
                    <a:pt x="542758" y="326971"/>
                  </a:lnTo>
                  <a:cubicBezTo>
                    <a:pt x="555383" y="326971"/>
                    <a:pt x="565618" y="316736"/>
                    <a:pt x="565618" y="304111"/>
                  </a:cubicBezTo>
                  <a:cubicBezTo>
                    <a:pt x="565618" y="235506"/>
                    <a:pt x="565619" y="166900"/>
                    <a:pt x="565619" y="98295"/>
                  </a:cubicBezTo>
                  <a:cubicBezTo>
                    <a:pt x="565619" y="85670"/>
                    <a:pt x="555384" y="75435"/>
                    <a:pt x="542759" y="75435"/>
                  </a:cubicBezTo>
                  <a:close/>
                  <a:moveTo>
                    <a:pt x="453328" y="75435"/>
                  </a:moveTo>
                  <a:cubicBezTo>
                    <a:pt x="440703" y="75435"/>
                    <a:pt x="430468" y="85670"/>
                    <a:pt x="430468" y="98295"/>
                  </a:cubicBezTo>
                  <a:lnTo>
                    <a:pt x="430468" y="304110"/>
                  </a:lnTo>
                  <a:cubicBezTo>
                    <a:pt x="430468" y="316735"/>
                    <a:pt x="440703" y="326970"/>
                    <a:pt x="453328" y="326970"/>
                  </a:cubicBezTo>
                  <a:lnTo>
                    <a:pt x="453327" y="326971"/>
                  </a:lnTo>
                  <a:cubicBezTo>
                    <a:pt x="465952" y="326971"/>
                    <a:pt x="476187" y="316736"/>
                    <a:pt x="476187" y="304111"/>
                  </a:cubicBezTo>
                  <a:cubicBezTo>
                    <a:pt x="476187" y="235506"/>
                    <a:pt x="476188" y="166900"/>
                    <a:pt x="476188" y="98295"/>
                  </a:cubicBezTo>
                  <a:cubicBezTo>
                    <a:pt x="476188" y="85670"/>
                    <a:pt x="465953" y="75435"/>
                    <a:pt x="453328" y="75435"/>
                  </a:cubicBezTo>
                  <a:close/>
                  <a:moveTo>
                    <a:pt x="364898" y="75435"/>
                  </a:moveTo>
                  <a:cubicBezTo>
                    <a:pt x="352273" y="75435"/>
                    <a:pt x="342038" y="85670"/>
                    <a:pt x="342038" y="98295"/>
                  </a:cubicBezTo>
                  <a:lnTo>
                    <a:pt x="342038" y="304110"/>
                  </a:lnTo>
                  <a:cubicBezTo>
                    <a:pt x="342038" y="316735"/>
                    <a:pt x="352273" y="326970"/>
                    <a:pt x="364898" y="326970"/>
                  </a:cubicBezTo>
                  <a:lnTo>
                    <a:pt x="364897" y="326971"/>
                  </a:lnTo>
                  <a:cubicBezTo>
                    <a:pt x="377522" y="326971"/>
                    <a:pt x="387757" y="316736"/>
                    <a:pt x="387757" y="304111"/>
                  </a:cubicBezTo>
                  <a:cubicBezTo>
                    <a:pt x="387757" y="235506"/>
                    <a:pt x="387758" y="166900"/>
                    <a:pt x="387758" y="98295"/>
                  </a:cubicBezTo>
                  <a:cubicBezTo>
                    <a:pt x="387758" y="85670"/>
                    <a:pt x="377523" y="75435"/>
                    <a:pt x="364898" y="75435"/>
                  </a:cubicBezTo>
                  <a:close/>
                  <a:moveTo>
                    <a:pt x="275467" y="75435"/>
                  </a:moveTo>
                  <a:cubicBezTo>
                    <a:pt x="262842" y="75435"/>
                    <a:pt x="252607" y="85670"/>
                    <a:pt x="252607" y="98295"/>
                  </a:cubicBezTo>
                  <a:lnTo>
                    <a:pt x="252607" y="304110"/>
                  </a:lnTo>
                  <a:cubicBezTo>
                    <a:pt x="252607" y="316735"/>
                    <a:pt x="262842" y="326970"/>
                    <a:pt x="275467" y="326970"/>
                  </a:cubicBezTo>
                  <a:lnTo>
                    <a:pt x="275466" y="326971"/>
                  </a:lnTo>
                  <a:cubicBezTo>
                    <a:pt x="288091" y="326971"/>
                    <a:pt x="298326" y="316736"/>
                    <a:pt x="298326" y="304111"/>
                  </a:cubicBezTo>
                  <a:cubicBezTo>
                    <a:pt x="298326" y="235506"/>
                    <a:pt x="298327" y="166900"/>
                    <a:pt x="298327" y="98295"/>
                  </a:cubicBezTo>
                  <a:cubicBezTo>
                    <a:pt x="298327" y="85670"/>
                    <a:pt x="288092" y="75435"/>
                    <a:pt x="275467" y="75435"/>
                  </a:cubicBezTo>
                  <a:close/>
                  <a:moveTo>
                    <a:pt x="67069" y="0"/>
                  </a:moveTo>
                  <a:lnTo>
                    <a:pt x="569621" y="0"/>
                  </a:lnTo>
                  <a:cubicBezTo>
                    <a:pt x="606662" y="0"/>
                    <a:pt x="636690" y="30028"/>
                    <a:pt x="636690" y="67069"/>
                  </a:cubicBezTo>
                  <a:lnTo>
                    <a:pt x="636690" y="335338"/>
                  </a:lnTo>
                  <a:cubicBezTo>
                    <a:pt x="636690" y="372379"/>
                    <a:pt x="606662" y="402407"/>
                    <a:pt x="569621" y="402407"/>
                  </a:cubicBezTo>
                  <a:lnTo>
                    <a:pt x="67069" y="402407"/>
                  </a:lnTo>
                  <a:cubicBezTo>
                    <a:pt x="30028" y="402407"/>
                    <a:pt x="0" y="372379"/>
                    <a:pt x="0" y="335338"/>
                  </a:cubicBezTo>
                  <a:lnTo>
                    <a:pt x="0" y="67069"/>
                  </a:lnTo>
                  <a:cubicBezTo>
                    <a:pt x="0" y="30028"/>
                    <a:pt x="30028" y="0"/>
                    <a:pt x="670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94" name="空心弧 93"/>
            <p:cNvSpPr/>
            <p:nvPr/>
          </p:nvSpPr>
          <p:spPr>
            <a:xfrm>
              <a:off x="5940468" y="2517732"/>
              <a:ext cx="109603" cy="109603"/>
            </a:xfrm>
            <a:prstGeom prst="blockArc">
              <a:avLst>
                <a:gd name="adj1" fmla="val 10800000"/>
                <a:gd name="adj2" fmla="val 43"/>
                <a:gd name="adj3" fmla="val 135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95" name="空心弧 94"/>
            <p:cNvSpPr/>
            <p:nvPr/>
          </p:nvSpPr>
          <p:spPr>
            <a:xfrm>
              <a:off x="6244336" y="2518571"/>
              <a:ext cx="109603" cy="109603"/>
            </a:xfrm>
            <a:prstGeom prst="blockArc">
              <a:avLst>
                <a:gd name="adj1" fmla="val 10800000"/>
                <a:gd name="adj2" fmla="val 43"/>
                <a:gd name="adj3" fmla="val 135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grpSp>
      <p:grpSp>
        <p:nvGrpSpPr>
          <p:cNvPr id="96" name="组合 95"/>
          <p:cNvGrpSpPr/>
          <p:nvPr/>
        </p:nvGrpSpPr>
        <p:grpSpPr>
          <a:xfrm>
            <a:off x="8920145" y="5892775"/>
            <a:ext cx="848920" cy="608567"/>
            <a:chOff x="5835192" y="2517732"/>
            <a:chExt cx="636690" cy="456425"/>
          </a:xfrm>
          <a:solidFill>
            <a:srgbClr val="74B0CA"/>
          </a:solidFill>
        </p:grpSpPr>
        <p:sp>
          <p:nvSpPr>
            <p:cNvPr id="97" name="圆角矩形 3079"/>
            <p:cNvSpPr/>
            <p:nvPr/>
          </p:nvSpPr>
          <p:spPr>
            <a:xfrm>
              <a:off x="5835192" y="2571750"/>
              <a:ext cx="636690" cy="402407"/>
            </a:xfrm>
            <a:custGeom>
              <a:avLst/>
              <a:gdLst/>
              <a:ahLst/>
              <a:cxnLst/>
              <a:rect l="l" t="t" r="r" b="b"/>
              <a:pathLst>
                <a:path w="636690" h="402407">
                  <a:moveTo>
                    <a:pt x="184995" y="78567"/>
                  </a:moveTo>
                  <a:cubicBezTo>
                    <a:pt x="172370" y="78567"/>
                    <a:pt x="162135" y="88802"/>
                    <a:pt x="162135" y="101427"/>
                  </a:cubicBezTo>
                  <a:lnTo>
                    <a:pt x="162135" y="307242"/>
                  </a:lnTo>
                  <a:cubicBezTo>
                    <a:pt x="162135" y="319867"/>
                    <a:pt x="172370" y="330102"/>
                    <a:pt x="184995" y="330102"/>
                  </a:cubicBezTo>
                  <a:lnTo>
                    <a:pt x="184994" y="330103"/>
                  </a:lnTo>
                  <a:cubicBezTo>
                    <a:pt x="197619" y="330103"/>
                    <a:pt x="207854" y="319868"/>
                    <a:pt x="207854" y="307243"/>
                  </a:cubicBezTo>
                  <a:cubicBezTo>
                    <a:pt x="207854" y="238638"/>
                    <a:pt x="207855" y="170032"/>
                    <a:pt x="207855" y="101427"/>
                  </a:cubicBezTo>
                  <a:cubicBezTo>
                    <a:pt x="207855" y="88802"/>
                    <a:pt x="197620" y="78567"/>
                    <a:pt x="184995" y="78567"/>
                  </a:cubicBezTo>
                  <a:close/>
                  <a:moveTo>
                    <a:pt x="95564" y="78567"/>
                  </a:moveTo>
                  <a:cubicBezTo>
                    <a:pt x="82939" y="78567"/>
                    <a:pt x="72704" y="88802"/>
                    <a:pt x="72704" y="101427"/>
                  </a:cubicBezTo>
                  <a:lnTo>
                    <a:pt x="72704" y="307242"/>
                  </a:lnTo>
                  <a:cubicBezTo>
                    <a:pt x="72704" y="319867"/>
                    <a:pt x="82939" y="330102"/>
                    <a:pt x="95564" y="330102"/>
                  </a:cubicBezTo>
                  <a:lnTo>
                    <a:pt x="95563" y="330103"/>
                  </a:lnTo>
                  <a:cubicBezTo>
                    <a:pt x="108188" y="330103"/>
                    <a:pt x="118423" y="319868"/>
                    <a:pt x="118423" y="307243"/>
                  </a:cubicBezTo>
                  <a:cubicBezTo>
                    <a:pt x="118423" y="238638"/>
                    <a:pt x="118424" y="170032"/>
                    <a:pt x="118424" y="101427"/>
                  </a:cubicBezTo>
                  <a:cubicBezTo>
                    <a:pt x="118424" y="88802"/>
                    <a:pt x="108189" y="78567"/>
                    <a:pt x="95564" y="78567"/>
                  </a:cubicBezTo>
                  <a:close/>
                  <a:moveTo>
                    <a:pt x="542759" y="75435"/>
                  </a:moveTo>
                  <a:cubicBezTo>
                    <a:pt x="530134" y="75435"/>
                    <a:pt x="519899" y="85670"/>
                    <a:pt x="519899" y="98295"/>
                  </a:cubicBezTo>
                  <a:lnTo>
                    <a:pt x="519899" y="304110"/>
                  </a:lnTo>
                  <a:cubicBezTo>
                    <a:pt x="519899" y="316735"/>
                    <a:pt x="530134" y="326970"/>
                    <a:pt x="542759" y="326970"/>
                  </a:cubicBezTo>
                  <a:lnTo>
                    <a:pt x="542758" y="326971"/>
                  </a:lnTo>
                  <a:cubicBezTo>
                    <a:pt x="555383" y="326971"/>
                    <a:pt x="565618" y="316736"/>
                    <a:pt x="565618" y="304111"/>
                  </a:cubicBezTo>
                  <a:cubicBezTo>
                    <a:pt x="565618" y="235506"/>
                    <a:pt x="565619" y="166900"/>
                    <a:pt x="565619" y="98295"/>
                  </a:cubicBezTo>
                  <a:cubicBezTo>
                    <a:pt x="565619" y="85670"/>
                    <a:pt x="555384" y="75435"/>
                    <a:pt x="542759" y="75435"/>
                  </a:cubicBezTo>
                  <a:close/>
                  <a:moveTo>
                    <a:pt x="453328" y="75435"/>
                  </a:moveTo>
                  <a:cubicBezTo>
                    <a:pt x="440703" y="75435"/>
                    <a:pt x="430468" y="85670"/>
                    <a:pt x="430468" y="98295"/>
                  </a:cubicBezTo>
                  <a:lnTo>
                    <a:pt x="430468" y="304110"/>
                  </a:lnTo>
                  <a:cubicBezTo>
                    <a:pt x="430468" y="316735"/>
                    <a:pt x="440703" y="326970"/>
                    <a:pt x="453328" y="326970"/>
                  </a:cubicBezTo>
                  <a:lnTo>
                    <a:pt x="453327" y="326971"/>
                  </a:lnTo>
                  <a:cubicBezTo>
                    <a:pt x="465952" y="326971"/>
                    <a:pt x="476187" y="316736"/>
                    <a:pt x="476187" y="304111"/>
                  </a:cubicBezTo>
                  <a:cubicBezTo>
                    <a:pt x="476187" y="235506"/>
                    <a:pt x="476188" y="166900"/>
                    <a:pt x="476188" y="98295"/>
                  </a:cubicBezTo>
                  <a:cubicBezTo>
                    <a:pt x="476188" y="85670"/>
                    <a:pt x="465953" y="75435"/>
                    <a:pt x="453328" y="75435"/>
                  </a:cubicBezTo>
                  <a:close/>
                  <a:moveTo>
                    <a:pt x="364898" y="75435"/>
                  </a:moveTo>
                  <a:cubicBezTo>
                    <a:pt x="352273" y="75435"/>
                    <a:pt x="342038" y="85670"/>
                    <a:pt x="342038" y="98295"/>
                  </a:cubicBezTo>
                  <a:lnTo>
                    <a:pt x="342038" y="304110"/>
                  </a:lnTo>
                  <a:cubicBezTo>
                    <a:pt x="342038" y="316735"/>
                    <a:pt x="352273" y="326970"/>
                    <a:pt x="364898" y="326970"/>
                  </a:cubicBezTo>
                  <a:lnTo>
                    <a:pt x="364897" y="326971"/>
                  </a:lnTo>
                  <a:cubicBezTo>
                    <a:pt x="377522" y="326971"/>
                    <a:pt x="387757" y="316736"/>
                    <a:pt x="387757" y="304111"/>
                  </a:cubicBezTo>
                  <a:cubicBezTo>
                    <a:pt x="387757" y="235506"/>
                    <a:pt x="387758" y="166900"/>
                    <a:pt x="387758" y="98295"/>
                  </a:cubicBezTo>
                  <a:cubicBezTo>
                    <a:pt x="387758" y="85670"/>
                    <a:pt x="377523" y="75435"/>
                    <a:pt x="364898" y="75435"/>
                  </a:cubicBezTo>
                  <a:close/>
                  <a:moveTo>
                    <a:pt x="275467" y="75435"/>
                  </a:moveTo>
                  <a:cubicBezTo>
                    <a:pt x="262842" y="75435"/>
                    <a:pt x="252607" y="85670"/>
                    <a:pt x="252607" y="98295"/>
                  </a:cubicBezTo>
                  <a:lnTo>
                    <a:pt x="252607" y="304110"/>
                  </a:lnTo>
                  <a:cubicBezTo>
                    <a:pt x="252607" y="316735"/>
                    <a:pt x="262842" y="326970"/>
                    <a:pt x="275467" y="326970"/>
                  </a:cubicBezTo>
                  <a:lnTo>
                    <a:pt x="275466" y="326971"/>
                  </a:lnTo>
                  <a:cubicBezTo>
                    <a:pt x="288091" y="326971"/>
                    <a:pt x="298326" y="316736"/>
                    <a:pt x="298326" y="304111"/>
                  </a:cubicBezTo>
                  <a:cubicBezTo>
                    <a:pt x="298326" y="235506"/>
                    <a:pt x="298327" y="166900"/>
                    <a:pt x="298327" y="98295"/>
                  </a:cubicBezTo>
                  <a:cubicBezTo>
                    <a:pt x="298327" y="85670"/>
                    <a:pt x="288092" y="75435"/>
                    <a:pt x="275467" y="75435"/>
                  </a:cubicBezTo>
                  <a:close/>
                  <a:moveTo>
                    <a:pt x="67069" y="0"/>
                  </a:moveTo>
                  <a:lnTo>
                    <a:pt x="569621" y="0"/>
                  </a:lnTo>
                  <a:cubicBezTo>
                    <a:pt x="606662" y="0"/>
                    <a:pt x="636690" y="30028"/>
                    <a:pt x="636690" y="67069"/>
                  </a:cubicBezTo>
                  <a:lnTo>
                    <a:pt x="636690" y="335338"/>
                  </a:lnTo>
                  <a:cubicBezTo>
                    <a:pt x="636690" y="372379"/>
                    <a:pt x="606662" y="402407"/>
                    <a:pt x="569621" y="402407"/>
                  </a:cubicBezTo>
                  <a:lnTo>
                    <a:pt x="67069" y="402407"/>
                  </a:lnTo>
                  <a:cubicBezTo>
                    <a:pt x="30028" y="402407"/>
                    <a:pt x="0" y="372379"/>
                    <a:pt x="0" y="335338"/>
                  </a:cubicBezTo>
                  <a:lnTo>
                    <a:pt x="0" y="67069"/>
                  </a:lnTo>
                  <a:cubicBezTo>
                    <a:pt x="0" y="30028"/>
                    <a:pt x="30028" y="0"/>
                    <a:pt x="670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98" name="空心弧 97"/>
            <p:cNvSpPr/>
            <p:nvPr/>
          </p:nvSpPr>
          <p:spPr>
            <a:xfrm>
              <a:off x="5940468" y="2517732"/>
              <a:ext cx="109603" cy="109603"/>
            </a:xfrm>
            <a:prstGeom prst="blockArc">
              <a:avLst>
                <a:gd name="adj1" fmla="val 10800000"/>
                <a:gd name="adj2" fmla="val 43"/>
                <a:gd name="adj3" fmla="val 135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99" name="空心弧 98"/>
            <p:cNvSpPr/>
            <p:nvPr/>
          </p:nvSpPr>
          <p:spPr>
            <a:xfrm>
              <a:off x="6244336" y="2518571"/>
              <a:ext cx="109603" cy="109603"/>
            </a:xfrm>
            <a:prstGeom prst="blockArc">
              <a:avLst>
                <a:gd name="adj1" fmla="val 10800000"/>
                <a:gd name="adj2" fmla="val 43"/>
                <a:gd name="adj3" fmla="val 135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grpSp>
      <p:grpSp>
        <p:nvGrpSpPr>
          <p:cNvPr id="88" name="组合 87"/>
          <p:cNvGrpSpPr/>
          <p:nvPr/>
        </p:nvGrpSpPr>
        <p:grpSpPr>
          <a:xfrm>
            <a:off x="8921717" y="5319459"/>
            <a:ext cx="848920" cy="608567"/>
            <a:chOff x="5835192" y="2517732"/>
            <a:chExt cx="636690" cy="456425"/>
          </a:xfrm>
          <a:solidFill>
            <a:srgbClr val="858585"/>
          </a:solidFill>
        </p:grpSpPr>
        <p:sp>
          <p:nvSpPr>
            <p:cNvPr id="89" name="圆角矩形 3079"/>
            <p:cNvSpPr/>
            <p:nvPr/>
          </p:nvSpPr>
          <p:spPr>
            <a:xfrm>
              <a:off x="5835192" y="2571750"/>
              <a:ext cx="636690" cy="402407"/>
            </a:xfrm>
            <a:custGeom>
              <a:avLst/>
              <a:gdLst/>
              <a:ahLst/>
              <a:cxnLst/>
              <a:rect l="l" t="t" r="r" b="b"/>
              <a:pathLst>
                <a:path w="636690" h="402407">
                  <a:moveTo>
                    <a:pt x="184995" y="78567"/>
                  </a:moveTo>
                  <a:cubicBezTo>
                    <a:pt x="172370" y="78567"/>
                    <a:pt x="162135" y="88802"/>
                    <a:pt x="162135" y="101427"/>
                  </a:cubicBezTo>
                  <a:lnTo>
                    <a:pt x="162135" y="307242"/>
                  </a:lnTo>
                  <a:cubicBezTo>
                    <a:pt x="162135" y="319867"/>
                    <a:pt x="172370" y="330102"/>
                    <a:pt x="184995" y="330102"/>
                  </a:cubicBezTo>
                  <a:lnTo>
                    <a:pt x="184994" y="330103"/>
                  </a:lnTo>
                  <a:cubicBezTo>
                    <a:pt x="197619" y="330103"/>
                    <a:pt x="207854" y="319868"/>
                    <a:pt x="207854" y="307243"/>
                  </a:cubicBezTo>
                  <a:cubicBezTo>
                    <a:pt x="207854" y="238638"/>
                    <a:pt x="207855" y="170032"/>
                    <a:pt x="207855" y="101427"/>
                  </a:cubicBezTo>
                  <a:cubicBezTo>
                    <a:pt x="207855" y="88802"/>
                    <a:pt x="197620" y="78567"/>
                    <a:pt x="184995" y="78567"/>
                  </a:cubicBezTo>
                  <a:close/>
                  <a:moveTo>
                    <a:pt x="95564" y="78567"/>
                  </a:moveTo>
                  <a:cubicBezTo>
                    <a:pt x="82939" y="78567"/>
                    <a:pt x="72704" y="88802"/>
                    <a:pt x="72704" y="101427"/>
                  </a:cubicBezTo>
                  <a:lnTo>
                    <a:pt x="72704" y="307242"/>
                  </a:lnTo>
                  <a:cubicBezTo>
                    <a:pt x="72704" y="319867"/>
                    <a:pt x="82939" y="330102"/>
                    <a:pt x="95564" y="330102"/>
                  </a:cubicBezTo>
                  <a:lnTo>
                    <a:pt x="95563" y="330103"/>
                  </a:lnTo>
                  <a:cubicBezTo>
                    <a:pt x="108188" y="330103"/>
                    <a:pt x="118423" y="319868"/>
                    <a:pt x="118423" y="307243"/>
                  </a:cubicBezTo>
                  <a:cubicBezTo>
                    <a:pt x="118423" y="238638"/>
                    <a:pt x="118424" y="170032"/>
                    <a:pt x="118424" y="101427"/>
                  </a:cubicBezTo>
                  <a:cubicBezTo>
                    <a:pt x="118424" y="88802"/>
                    <a:pt x="108189" y="78567"/>
                    <a:pt x="95564" y="78567"/>
                  </a:cubicBezTo>
                  <a:close/>
                  <a:moveTo>
                    <a:pt x="542759" y="75435"/>
                  </a:moveTo>
                  <a:cubicBezTo>
                    <a:pt x="530134" y="75435"/>
                    <a:pt x="519899" y="85670"/>
                    <a:pt x="519899" y="98295"/>
                  </a:cubicBezTo>
                  <a:lnTo>
                    <a:pt x="519899" y="304110"/>
                  </a:lnTo>
                  <a:cubicBezTo>
                    <a:pt x="519899" y="316735"/>
                    <a:pt x="530134" y="326970"/>
                    <a:pt x="542759" y="326970"/>
                  </a:cubicBezTo>
                  <a:lnTo>
                    <a:pt x="542758" y="326971"/>
                  </a:lnTo>
                  <a:cubicBezTo>
                    <a:pt x="555383" y="326971"/>
                    <a:pt x="565618" y="316736"/>
                    <a:pt x="565618" y="304111"/>
                  </a:cubicBezTo>
                  <a:cubicBezTo>
                    <a:pt x="565618" y="235506"/>
                    <a:pt x="565619" y="166900"/>
                    <a:pt x="565619" y="98295"/>
                  </a:cubicBezTo>
                  <a:cubicBezTo>
                    <a:pt x="565619" y="85670"/>
                    <a:pt x="555384" y="75435"/>
                    <a:pt x="542759" y="75435"/>
                  </a:cubicBezTo>
                  <a:close/>
                  <a:moveTo>
                    <a:pt x="453328" y="75435"/>
                  </a:moveTo>
                  <a:cubicBezTo>
                    <a:pt x="440703" y="75435"/>
                    <a:pt x="430468" y="85670"/>
                    <a:pt x="430468" y="98295"/>
                  </a:cubicBezTo>
                  <a:lnTo>
                    <a:pt x="430468" y="304110"/>
                  </a:lnTo>
                  <a:cubicBezTo>
                    <a:pt x="430468" y="316735"/>
                    <a:pt x="440703" y="326970"/>
                    <a:pt x="453328" y="326970"/>
                  </a:cubicBezTo>
                  <a:lnTo>
                    <a:pt x="453327" y="326971"/>
                  </a:lnTo>
                  <a:cubicBezTo>
                    <a:pt x="465952" y="326971"/>
                    <a:pt x="476187" y="316736"/>
                    <a:pt x="476187" y="304111"/>
                  </a:cubicBezTo>
                  <a:cubicBezTo>
                    <a:pt x="476187" y="235506"/>
                    <a:pt x="476188" y="166900"/>
                    <a:pt x="476188" y="98295"/>
                  </a:cubicBezTo>
                  <a:cubicBezTo>
                    <a:pt x="476188" y="85670"/>
                    <a:pt x="465953" y="75435"/>
                    <a:pt x="453328" y="75435"/>
                  </a:cubicBezTo>
                  <a:close/>
                  <a:moveTo>
                    <a:pt x="364898" y="75435"/>
                  </a:moveTo>
                  <a:cubicBezTo>
                    <a:pt x="352273" y="75435"/>
                    <a:pt x="342038" y="85670"/>
                    <a:pt x="342038" y="98295"/>
                  </a:cubicBezTo>
                  <a:lnTo>
                    <a:pt x="342038" y="304110"/>
                  </a:lnTo>
                  <a:cubicBezTo>
                    <a:pt x="342038" y="316735"/>
                    <a:pt x="352273" y="326970"/>
                    <a:pt x="364898" y="326970"/>
                  </a:cubicBezTo>
                  <a:lnTo>
                    <a:pt x="364897" y="326971"/>
                  </a:lnTo>
                  <a:cubicBezTo>
                    <a:pt x="377522" y="326971"/>
                    <a:pt x="387757" y="316736"/>
                    <a:pt x="387757" y="304111"/>
                  </a:cubicBezTo>
                  <a:cubicBezTo>
                    <a:pt x="387757" y="235506"/>
                    <a:pt x="387758" y="166900"/>
                    <a:pt x="387758" y="98295"/>
                  </a:cubicBezTo>
                  <a:cubicBezTo>
                    <a:pt x="387758" y="85670"/>
                    <a:pt x="377523" y="75435"/>
                    <a:pt x="364898" y="75435"/>
                  </a:cubicBezTo>
                  <a:close/>
                  <a:moveTo>
                    <a:pt x="275467" y="75435"/>
                  </a:moveTo>
                  <a:cubicBezTo>
                    <a:pt x="262842" y="75435"/>
                    <a:pt x="252607" y="85670"/>
                    <a:pt x="252607" y="98295"/>
                  </a:cubicBezTo>
                  <a:lnTo>
                    <a:pt x="252607" y="304110"/>
                  </a:lnTo>
                  <a:cubicBezTo>
                    <a:pt x="252607" y="316735"/>
                    <a:pt x="262842" y="326970"/>
                    <a:pt x="275467" y="326970"/>
                  </a:cubicBezTo>
                  <a:lnTo>
                    <a:pt x="275466" y="326971"/>
                  </a:lnTo>
                  <a:cubicBezTo>
                    <a:pt x="288091" y="326971"/>
                    <a:pt x="298326" y="316736"/>
                    <a:pt x="298326" y="304111"/>
                  </a:cubicBezTo>
                  <a:cubicBezTo>
                    <a:pt x="298326" y="235506"/>
                    <a:pt x="298327" y="166900"/>
                    <a:pt x="298327" y="98295"/>
                  </a:cubicBezTo>
                  <a:cubicBezTo>
                    <a:pt x="298327" y="85670"/>
                    <a:pt x="288092" y="75435"/>
                    <a:pt x="275467" y="75435"/>
                  </a:cubicBezTo>
                  <a:close/>
                  <a:moveTo>
                    <a:pt x="67069" y="0"/>
                  </a:moveTo>
                  <a:lnTo>
                    <a:pt x="569621" y="0"/>
                  </a:lnTo>
                  <a:cubicBezTo>
                    <a:pt x="606662" y="0"/>
                    <a:pt x="636690" y="30028"/>
                    <a:pt x="636690" y="67069"/>
                  </a:cubicBezTo>
                  <a:lnTo>
                    <a:pt x="636690" y="335338"/>
                  </a:lnTo>
                  <a:cubicBezTo>
                    <a:pt x="636690" y="372379"/>
                    <a:pt x="606662" y="402407"/>
                    <a:pt x="569621" y="402407"/>
                  </a:cubicBezTo>
                  <a:lnTo>
                    <a:pt x="67069" y="402407"/>
                  </a:lnTo>
                  <a:cubicBezTo>
                    <a:pt x="30028" y="402407"/>
                    <a:pt x="0" y="372379"/>
                    <a:pt x="0" y="335338"/>
                  </a:cubicBezTo>
                  <a:lnTo>
                    <a:pt x="0" y="67069"/>
                  </a:lnTo>
                  <a:cubicBezTo>
                    <a:pt x="0" y="30028"/>
                    <a:pt x="30028" y="0"/>
                    <a:pt x="670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90" name="空心弧 89"/>
            <p:cNvSpPr/>
            <p:nvPr/>
          </p:nvSpPr>
          <p:spPr>
            <a:xfrm>
              <a:off x="5940468" y="2517732"/>
              <a:ext cx="109603" cy="109603"/>
            </a:xfrm>
            <a:prstGeom prst="blockArc">
              <a:avLst>
                <a:gd name="adj1" fmla="val 10800000"/>
                <a:gd name="adj2" fmla="val 43"/>
                <a:gd name="adj3" fmla="val 135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sp>
          <p:nvSpPr>
            <p:cNvPr id="91" name="空心弧 90"/>
            <p:cNvSpPr/>
            <p:nvPr/>
          </p:nvSpPr>
          <p:spPr>
            <a:xfrm>
              <a:off x="6244336" y="2518571"/>
              <a:ext cx="109603" cy="109603"/>
            </a:xfrm>
            <a:prstGeom prst="blockArc">
              <a:avLst>
                <a:gd name="adj1" fmla="val 10800000"/>
                <a:gd name="adj2" fmla="val 43"/>
                <a:gd name="adj3" fmla="val 135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595959"/>
                </a:solidFill>
              </a:endParaRPr>
            </a:p>
          </p:txBody>
        </p:sp>
      </p:grpSp>
      <p:grpSp>
        <p:nvGrpSpPr>
          <p:cNvPr id="149" name="组合 148"/>
          <p:cNvGrpSpPr/>
          <p:nvPr/>
        </p:nvGrpSpPr>
        <p:grpSpPr>
          <a:xfrm>
            <a:off x="-4732" y="-52992"/>
            <a:ext cx="5765380" cy="3834581"/>
            <a:chOff x="-3768377" y="-327312"/>
            <a:chExt cx="5765380" cy="3834581"/>
          </a:xfrm>
        </p:grpSpPr>
        <p:pic>
          <p:nvPicPr>
            <p:cNvPr id="159" name="图片 158"/>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3768377" y="-327312"/>
              <a:ext cx="1415845" cy="3834581"/>
            </a:xfrm>
            <a:prstGeom prst="rect">
              <a:avLst/>
            </a:prstGeom>
          </p:spPr>
        </p:pic>
        <p:sp>
          <p:nvSpPr>
            <p:cNvPr id="160" name="矩形 159"/>
            <p:cNvSpPr/>
            <p:nvPr/>
          </p:nvSpPr>
          <p:spPr>
            <a:xfrm>
              <a:off x="-3087442" y="1052288"/>
              <a:ext cx="5084445" cy="107632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1.</a:t>
              </a:r>
              <a:r>
                <a:rPr lang="zh-CN" altLang="en-US" sz="3200" b="1" dirty="0">
                  <a:solidFill>
                    <a:schemeClr val="tx1"/>
                  </a:solidFill>
                  <a:latin typeface="方正风雅宋简体" panose="02000000000000000000" pitchFamily="2" charset="-122"/>
                  <a:ea typeface="方正风雅宋简体" panose="02000000000000000000" pitchFamily="2" charset="-122"/>
                </a:rPr>
                <a:t>人工测试（代码审查）：</a:t>
              </a:r>
              <a:endParaRPr lang="zh-CN" altLang="en-US" sz="3200" dirty="0">
                <a:solidFill>
                  <a:srgbClr val="74B0CA"/>
                </a:solidFill>
                <a:latin typeface="方正风雅宋简体" panose="02000000000000000000" pitchFamily="2" charset="-122"/>
                <a:ea typeface="方正风雅宋简体" panose="02000000000000000000" pitchFamily="2" charset="-122"/>
              </a:endParaRPr>
            </a:p>
            <a:p>
              <a:endParaRPr lang="zh-CN" altLang="en-US" sz="3200" dirty="0">
                <a:solidFill>
                  <a:srgbClr val="74B0CA"/>
                </a:solidFill>
                <a:latin typeface="方正风雅宋简体" panose="02000000000000000000" pitchFamily="2" charset="-122"/>
                <a:ea typeface="方正风雅宋简体" panose="02000000000000000000" pitchFamily="2" charset="-122"/>
              </a:endParaRPr>
            </a:p>
          </p:txBody>
        </p:sp>
      </p:grpSp>
      <p:sp>
        <p:nvSpPr>
          <p:cNvPr id="3" name="文本框 2"/>
          <p:cNvSpPr txBox="1"/>
          <p:nvPr/>
        </p:nvSpPr>
        <p:spPr>
          <a:xfrm>
            <a:off x="542925" y="398145"/>
            <a:ext cx="5197475" cy="583565"/>
          </a:xfrm>
          <a:prstGeom prst="rect">
            <a:avLst/>
          </a:prstGeom>
          <a:noFill/>
        </p:spPr>
        <p:txBody>
          <a:bodyPr wrap="square" rtlCol="0" anchor="t">
            <a:spAutoFit/>
          </a:bodyPr>
          <a:p>
            <a:r>
              <a:rPr lang="en-US" altLang="zh-CN" sz="3200" b="1" dirty="0">
                <a:solidFill>
                  <a:schemeClr val="tx1"/>
                </a:solidFill>
                <a:latin typeface="方正风雅宋简体" panose="02000000000000000000" pitchFamily="2" charset="-122"/>
                <a:ea typeface="方正风雅宋简体" panose="02000000000000000000" pitchFamily="2" charset="-122"/>
                <a:sym typeface="+mn-ea"/>
              </a:rPr>
              <a:t>G13</a:t>
            </a:r>
            <a:r>
              <a:rPr lang="zh-CN" altLang="en-US" sz="3200" b="1" dirty="0">
                <a:solidFill>
                  <a:schemeClr val="tx1"/>
                </a:solidFill>
                <a:latin typeface="方正风雅宋简体" panose="02000000000000000000" pitchFamily="2" charset="-122"/>
                <a:ea typeface="方正风雅宋简体" panose="02000000000000000000" pitchFamily="2" charset="-122"/>
                <a:sym typeface="+mn-ea"/>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sym typeface="+mn-ea"/>
              </a:rPr>
              <a:t>——</a:t>
            </a:r>
            <a:r>
              <a:rPr lang="zh-CN" altLang="en-US" sz="3200" b="1" dirty="0">
                <a:solidFill>
                  <a:schemeClr val="tx1"/>
                </a:solidFill>
                <a:latin typeface="方正风雅宋简体" panose="02000000000000000000" pitchFamily="2" charset="-122"/>
                <a:ea typeface="方正风雅宋简体" panose="02000000000000000000" pitchFamily="2" charset="-122"/>
                <a:sym typeface="+mn-ea"/>
              </a:rPr>
              <a:t>两种单元测试</a:t>
            </a:r>
            <a:endParaRPr lang="zh-CN" altLang="en-US" sz="3200" b="1" dirty="0">
              <a:solidFill>
                <a:schemeClr val="tx1"/>
              </a:solidFill>
              <a:latin typeface="方正风雅宋简体" panose="02000000000000000000" pitchFamily="2" charset="-122"/>
              <a:ea typeface="方正风雅宋简体" panose="02000000000000000000" pitchFamily="2" charset="-122"/>
              <a:sym typeface="+mn-ea"/>
            </a:endParaRPr>
          </a:p>
        </p:txBody>
      </p:sp>
      <p:sp>
        <p:nvSpPr>
          <p:cNvPr id="5" name="文本框 4"/>
          <p:cNvSpPr txBox="1"/>
          <p:nvPr/>
        </p:nvSpPr>
        <p:spPr>
          <a:xfrm>
            <a:off x="676275" y="4117975"/>
            <a:ext cx="3042920" cy="583565"/>
          </a:xfrm>
          <a:prstGeom prst="rect">
            <a:avLst/>
          </a:prstGeom>
          <a:noFill/>
        </p:spPr>
        <p:txBody>
          <a:bodyPr wrap="none" rtlCol="0" anchor="t">
            <a:spAutoFit/>
          </a:bodyPr>
          <a:p>
            <a:r>
              <a:rPr lang="en-US" altLang="zh-CN" sz="3200" b="1" dirty="0">
                <a:latin typeface="方正风雅宋简体" panose="02000000000000000000" pitchFamily="2" charset="-122"/>
                <a:ea typeface="方正风雅宋简体" panose="02000000000000000000" pitchFamily="2" charset="-122"/>
                <a:sym typeface="+mn-ea"/>
              </a:rPr>
              <a:t>2.</a:t>
            </a:r>
            <a:r>
              <a:rPr lang="zh-CN" altLang="en-US" sz="3200" b="1" dirty="0">
                <a:latin typeface="方正风雅宋简体" panose="02000000000000000000" pitchFamily="2" charset="-122"/>
                <a:ea typeface="方正风雅宋简体" panose="02000000000000000000" pitchFamily="2" charset="-122"/>
                <a:sym typeface="+mn-ea"/>
              </a:rPr>
              <a:t>计算机测试：</a:t>
            </a:r>
            <a:endParaRPr lang="zh-CN" altLang="en-US" sz="3200"/>
          </a:p>
        </p:txBody>
      </p:sp>
      <p:sp>
        <p:nvSpPr>
          <p:cNvPr id="12" name="文本框 11"/>
          <p:cNvSpPr txBox="1"/>
          <p:nvPr/>
        </p:nvSpPr>
        <p:spPr>
          <a:xfrm>
            <a:off x="1110615" y="1920875"/>
            <a:ext cx="8107680" cy="829945"/>
          </a:xfrm>
          <a:prstGeom prst="rect">
            <a:avLst/>
          </a:prstGeom>
          <a:noFill/>
        </p:spPr>
        <p:txBody>
          <a:bodyPr wrap="none" rtlCol="0" anchor="t">
            <a:spAutoFit/>
          </a:bodyPr>
          <a:p>
            <a:r>
              <a:rPr lang="zh-CN" altLang="en-US" sz="2400"/>
              <a:t>最好包括下述四人：</a:t>
            </a:r>
            <a:endParaRPr lang="zh-CN" altLang="en-US" sz="2400"/>
          </a:p>
          <a:p>
            <a:r>
              <a:rPr lang="en-US" altLang="zh-CN" sz="2400"/>
              <a:t>	</a:t>
            </a:r>
            <a:r>
              <a:rPr lang="zh-CN" altLang="en-US" sz="2400"/>
              <a:t>组长，程序的设计者，程序的编写者，程序的测试者</a:t>
            </a:r>
            <a:endParaRPr lang="zh-CN" altLang="en-US" sz="2400"/>
          </a:p>
        </p:txBody>
      </p:sp>
      <p:sp>
        <p:nvSpPr>
          <p:cNvPr id="13" name="文本框 12"/>
          <p:cNvSpPr txBox="1"/>
          <p:nvPr/>
        </p:nvSpPr>
        <p:spPr>
          <a:xfrm>
            <a:off x="1313815" y="2644775"/>
            <a:ext cx="7831455" cy="1198880"/>
          </a:xfrm>
          <a:prstGeom prst="rect">
            <a:avLst/>
          </a:prstGeom>
          <a:noFill/>
        </p:spPr>
        <p:txBody>
          <a:bodyPr wrap="square" rtlCol="0" anchor="t">
            <a:spAutoFit/>
          </a:bodyPr>
          <a:p>
            <a:r>
              <a:rPr lang="zh-CN" altLang="en-US" sz="2400">
                <a:sym typeface="+mn-ea"/>
              </a:rPr>
              <a:t>人工测试的好处：</a:t>
            </a:r>
            <a:endParaRPr lang="zh-CN" altLang="en-US" sz="2400">
              <a:sym typeface="+mn-ea"/>
            </a:endParaRPr>
          </a:p>
          <a:p>
            <a:r>
              <a:rPr lang="en-US" altLang="zh-CN" sz="2400">
                <a:sym typeface="+mn-ea"/>
              </a:rPr>
              <a:t>	</a:t>
            </a:r>
            <a:r>
              <a:rPr lang="zh-CN" altLang="en-US" sz="2400">
                <a:sym typeface="+mn-ea"/>
              </a:rPr>
              <a:t>一次可发现许多错误。减少许多系统验证工作量。</a:t>
            </a:r>
            <a:endParaRPr lang="zh-CN" altLang="en-US" sz="2400">
              <a:sym typeface="+mn-ea"/>
            </a:endParaRPr>
          </a:p>
          <a:p>
            <a:r>
              <a:rPr lang="zh-CN" altLang="en-US" sz="2400">
                <a:sym typeface="+mn-ea"/>
              </a:rPr>
              <a:t>对于某些类型错误来说人工测试更加直接有效。</a:t>
            </a:r>
            <a:endParaRPr lang="zh-CN" altLang="en-US" sz="2400">
              <a:sym typeface="+mn-ea"/>
            </a:endParaRPr>
          </a:p>
        </p:txBody>
      </p:sp>
      <p:sp>
        <p:nvSpPr>
          <p:cNvPr id="14" name="文本框 13"/>
          <p:cNvSpPr txBox="1"/>
          <p:nvPr/>
        </p:nvSpPr>
        <p:spPr>
          <a:xfrm>
            <a:off x="1144905" y="4877435"/>
            <a:ext cx="6285865" cy="1568450"/>
          </a:xfrm>
          <a:prstGeom prst="rect">
            <a:avLst/>
          </a:prstGeom>
          <a:noFill/>
        </p:spPr>
        <p:txBody>
          <a:bodyPr wrap="square" rtlCol="0" anchor="t">
            <a:spAutoFit/>
          </a:bodyPr>
          <a:p>
            <a:r>
              <a:rPr lang="zh-CN" altLang="en-US" sz="2400"/>
              <a:t>模块的内聚程序高能够简化单元测试的过程，使用计算机测试能作更少的数据操作</a:t>
            </a:r>
            <a:endParaRPr lang="zh-CN" altLang="en-US" sz="2400"/>
          </a:p>
          <a:p>
            <a:r>
              <a:rPr lang="zh-CN" altLang="en-US" sz="2400"/>
              <a:t>它与人工测试是相辅相成的，缺少任一种都会降低查错效率</a:t>
            </a:r>
            <a:endParaRPr lang="zh-CN" altLang="en-US" sz="240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椭圆 39"/>
          <p:cNvSpPr/>
          <p:nvPr/>
        </p:nvSpPr>
        <p:spPr>
          <a:xfrm>
            <a:off x="5391153" y="5261469"/>
            <a:ext cx="444111" cy="444111"/>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pic>
        <p:nvPicPr>
          <p:cNvPr id="49" name="图片 4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3458" y="2156699"/>
            <a:ext cx="2481287" cy="2426418"/>
          </a:xfrm>
          <a:prstGeom prst="rect">
            <a:avLst/>
          </a:prstGeom>
        </p:spPr>
      </p:pic>
      <p:sp>
        <p:nvSpPr>
          <p:cNvPr id="31" name="椭圆 30"/>
          <p:cNvSpPr/>
          <p:nvPr/>
        </p:nvSpPr>
        <p:spPr>
          <a:xfrm>
            <a:off x="4604264" y="5409929"/>
            <a:ext cx="198600" cy="198600"/>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2" name="椭圆 31"/>
          <p:cNvSpPr/>
          <p:nvPr/>
        </p:nvSpPr>
        <p:spPr>
          <a:xfrm>
            <a:off x="2923486" y="4929220"/>
            <a:ext cx="327959" cy="327959"/>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3" name="椭圆 32"/>
          <p:cNvSpPr/>
          <p:nvPr/>
        </p:nvSpPr>
        <p:spPr>
          <a:xfrm>
            <a:off x="3757436" y="4564751"/>
            <a:ext cx="581177" cy="581177"/>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4" name="椭圆 33"/>
          <p:cNvSpPr/>
          <p:nvPr/>
        </p:nvSpPr>
        <p:spPr>
          <a:xfrm>
            <a:off x="2282869" y="3853002"/>
            <a:ext cx="301179" cy="301179"/>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
        <p:nvSpPr>
          <p:cNvPr id="35" name="TextBox 98"/>
          <p:cNvSpPr txBox="1"/>
          <p:nvPr/>
        </p:nvSpPr>
        <p:spPr>
          <a:xfrm>
            <a:off x="2895643" y="1435956"/>
            <a:ext cx="1606530" cy="3493264"/>
          </a:xfrm>
          <a:prstGeom prst="rect">
            <a:avLst/>
          </a:prstGeom>
          <a:noFill/>
        </p:spPr>
        <p:txBody>
          <a:bodyPr wrap="none" rtlCol="0">
            <a:spAutoFit/>
          </a:bodyPr>
          <a:lstStyle/>
          <a:p>
            <a:r>
              <a:rPr lang="en-US" altLang="zh-CN" sz="22100" dirty="0" smtClean="0">
                <a:latin typeface="Impact" panose="020B0806030902050204" pitchFamily="34" charset="0"/>
                <a:ea typeface="方正兰亭粗黑简体" panose="02000000000000000000" pitchFamily="2" charset="-122"/>
              </a:rPr>
              <a:t>2</a:t>
            </a:r>
            <a:endParaRPr lang="zh-CN" altLang="en-US" sz="22100" dirty="0">
              <a:latin typeface="Impact" panose="020B0806030902050204" pitchFamily="34" charset="0"/>
              <a:ea typeface="方正兰亭粗黑简体" panose="02000000000000000000" pitchFamily="2" charset="-122"/>
            </a:endParaRPr>
          </a:p>
        </p:txBody>
      </p:sp>
      <p:sp>
        <p:nvSpPr>
          <p:cNvPr id="36" name="文本框 9"/>
          <p:cNvSpPr txBox="1"/>
          <p:nvPr/>
        </p:nvSpPr>
        <p:spPr>
          <a:xfrm>
            <a:off x="4659227" y="2693851"/>
            <a:ext cx="4450080" cy="829945"/>
          </a:xfrm>
          <a:prstGeom prst="rect">
            <a:avLst/>
          </a:prstGeom>
          <a:noFill/>
        </p:spPr>
        <p:txBody>
          <a:bodyPr wrap="none" rtlCol="0">
            <a:spAutoFit/>
          </a:bodyPr>
          <a:lstStyle/>
          <a:p>
            <a:r>
              <a:rPr lang="zh-CN" altLang="en-US" sz="4800" dirty="0" smtClean="0">
                <a:latin typeface="方正兰亭粗黑简体" panose="02000000000000000000" pitchFamily="2" charset="-122"/>
                <a:ea typeface="方正兰亭粗黑简体" panose="02000000000000000000" pitchFamily="2" charset="-122"/>
              </a:rPr>
              <a:t>单元测试的好处</a:t>
            </a:r>
            <a:endParaRPr lang="zh-CN" altLang="en-US" sz="4800" dirty="0" smtClean="0">
              <a:latin typeface="方正兰亭粗黑简体" panose="02000000000000000000" pitchFamily="2" charset="-122"/>
              <a:ea typeface="方正兰亭粗黑简体" panose="02000000000000000000" pitchFamily="2" charset="-122"/>
            </a:endParaRPr>
          </a:p>
        </p:txBody>
      </p:sp>
      <p:sp>
        <p:nvSpPr>
          <p:cNvPr id="37" name="文本框 10"/>
          <p:cNvSpPr txBox="1"/>
          <p:nvPr/>
        </p:nvSpPr>
        <p:spPr>
          <a:xfrm>
            <a:off x="4803140" y="3343910"/>
            <a:ext cx="4815840" cy="2066290"/>
          </a:xfrm>
          <a:prstGeom prst="rect">
            <a:avLst/>
          </a:prstGeom>
          <a:noFill/>
        </p:spPr>
        <p:txBody>
          <a:bodyPr wrap="square" rtlCol="0">
            <a:spAutoFit/>
          </a:bodyPr>
          <a:lstStyle/>
          <a:p>
            <a:pPr algn="just">
              <a:lnSpc>
                <a:spcPct val="150000"/>
              </a:lnSpc>
            </a:pPr>
            <a:r>
              <a:rPr lang="en-US" altLang="zh-CN" sz="2135" dirty="0" smtClean="0">
                <a:latin typeface="华文细黑" panose="02010600040101010101" pitchFamily="2" charset="-122"/>
                <a:ea typeface="华文细黑" panose="02010600040101010101" pitchFamily="2" charset="-122"/>
              </a:rPr>
              <a:t>1</a:t>
            </a:r>
            <a:r>
              <a:rPr lang="zh-CN" altLang="en-US" sz="2135" dirty="0" smtClean="0">
                <a:latin typeface="华文细黑" panose="02010600040101010101" pitchFamily="2" charset="-122"/>
                <a:ea typeface="华文细黑" panose="02010600040101010101" pitchFamily="2" charset="-122"/>
              </a:rPr>
              <a:t>、快速找到</a:t>
            </a:r>
            <a:r>
              <a:rPr lang="en-US" altLang="zh-CN" sz="2135" dirty="0" smtClean="0">
                <a:latin typeface="华文细黑" panose="02010600040101010101" pitchFamily="2" charset="-122"/>
                <a:ea typeface="华文细黑" panose="02010600040101010101" pitchFamily="2" charset="-122"/>
              </a:rPr>
              <a:t>BUG</a:t>
            </a:r>
            <a:endParaRPr lang="en-US" altLang="zh-CN" sz="2135" dirty="0" smtClean="0">
              <a:latin typeface="华文细黑" panose="02010600040101010101" pitchFamily="2" charset="-122"/>
              <a:ea typeface="华文细黑" panose="02010600040101010101" pitchFamily="2" charset="-122"/>
            </a:endParaRPr>
          </a:p>
          <a:p>
            <a:pPr algn="just">
              <a:lnSpc>
                <a:spcPct val="150000"/>
              </a:lnSpc>
            </a:pPr>
            <a:r>
              <a:rPr lang="en-US" altLang="zh-CN" sz="2135" dirty="0" smtClean="0">
                <a:latin typeface="华文细黑" panose="02010600040101010101" pitchFamily="2" charset="-122"/>
                <a:ea typeface="华文细黑" panose="02010600040101010101" pitchFamily="2" charset="-122"/>
              </a:rPr>
              <a:t>2</a:t>
            </a:r>
            <a:r>
              <a:rPr lang="zh-CN" altLang="en-US" sz="2135" dirty="0" smtClean="0">
                <a:latin typeface="华文细黑" panose="02010600040101010101" pitchFamily="2" charset="-122"/>
                <a:ea typeface="华文细黑" panose="02010600040101010101" pitchFamily="2" charset="-122"/>
              </a:rPr>
              <a:t>、程序员更加自信，程序更加健壮</a:t>
            </a:r>
            <a:endParaRPr lang="zh-CN" altLang="en-US" sz="2135" dirty="0">
              <a:latin typeface="华文细黑" panose="02010600040101010101" pitchFamily="2" charset="-122"/>
              <a:ea typeface="华文细黑" panose="02010600040101010101" pitchFamily="2" charset="-122"/>
            </a:endParaRPr>
          </a:p>
          <a:p>
            <a:pPr algn="just">
              <a:lnSpc>
                <a:spcPct val="150000"/>
              </a:lnSpc>
            </a:pPr>
            <a:r>
              <a:rPr lang="en-US" altLang="zh-CN" sz="2135" dirty="0" smtClean="0">
                <a:latin typeface="华文细黑" panose="02010600040101010101" pitchFamily="2" charset="-122"/>
                <a:ea typeface="华文细黑" panose="02010600040101010101" pitchFamily="2" charset="-122"/>
              </a:rPr>
              <a:t>3</a:t>
            </a:r>
            <a:r>
              <a:rPr lang="zh-CN" altLang="en-US" sz="2135" dirty="0" smtClean="0">
                <a:latin typeface="华文细黑" panose="02010600040101010101" pitchFamily="2" charset="-122"/>
                <a:ea typeface="华文细黑" panose="02010600040101010101" pitchFamily="2" charset="-122"/>
              </a:rPr>
              <a:t>、展示如何调用程序模块</a:t>
            </a:r>
            <a:endParaRPr lang="zh-CN" altLang="en-US" sz="2135" dirty="0" smtClean="0">
              <a:latin typeface="华文细黑" panose="02010600040101010101" pitchFamily="2" charset="-122"/>
              <a:ea typeface="华文细黑" panose="02010600040101010101" pitchFamily="2" charset="-122"/>
            </a:endParaRPr>
          </a:p>
          <a:p>
            <a:pPr indent="0" algn="just">
              <a:lnSpc>
                <a:spcPct val="150000"/>
              </a:lnSpc>
              <a:buFont typeface="Wingdings" panose="05000000000000000000" pitchFamily="2" charset="2"/>
              <a:buNone/>
            </a:pPr>
            <a:r>
              <a:rPr lang="en-US" altLang="zh-CN" sz="2135" dirty="0" smtClean="0">
                <a:latin typeface="华文细黑" panose="02010600040101010101" pitchFamily="2" charset="-122"/>
                <a:ea typeface="华文细黑" panose="02010600040101010101" pitchFamily="2" charset="-122"/>
                <a:sym typeface="+mn-ea"/>
              </a:rPr>
              <a:t>4</a:t>
            </a:r>
            <a:r>
              <a:rPr lang="zh-CN" altLang="en-US" sz="2135" dirty="0" smtClean="0">
                <a:latin typeface="华文细黑" panose="02010600040101010101" pitchFamily="2" charset="-122"/>
                <a:ea typeface="华文细黑" panose="02010600040101010101" pitchFamily="2" charset="-122"/>
                <a:sym typeface="+mn-ea"/>
              </a:rPr>
              <a:t>、快速了解系统现状</a:t>
            </a:r>
            <a:endParaRPr lang="zh-CN" altLang="en-US" sz="2135" dirty="0" smtClean="0">
              <a:latin typeface="华文细黑" panose="02010600040101010101" pitchFamily="2" charset="-122"/>
              <a:ea typeface="华文细黑" panose="02010600040101010101" pitchFamily="2" charset="-122"/>
              <a:sym typeface="+mn-ea"/>
            </a:endParaRPr>
          </a:p>
        </p:txBody>
      </p:sp>
      <p:sp>
        <p:nvSpPr>
          <p:cNvPr id="38" name="椭圆 37"/>
          <p:cNvSpPr/>
          <p:nvPr/>
        </p:nvSpPr>
        <p:spPr>
          <a:xfrm>
            <a:off x="9245823" y="3109349"/>
            <a:ext cx="521119" cy="521119"/>
          </a:xfrm>
          <a:prstGeom prst="ellipse">
            <a:avLst/>
          </a:prstGeom>
          <a:blipFill dpi="0" rotWithShape="1">
            <a:blip r:embed="rId1"/>
            <a:srcRect/>
            <a:stretch>
              <a:fillRect b="-4000"/>
            </a:stretch>
          </a:blipFill>
          <a:ln>
            <a:noFill/>
          </a:ln>
        </p:spPr>
        <p:txBody>
          <a:bodyPr vert="horz" wrap="square" lIns="121920" tIns="60960" rIns="121920" bIns="60960" numCol="1" anchor="t" anchorCtr="0" compatLnSpc="1"/>
          <a:lstStyle/>
          <a:p>
            <a:endParaRPr lang="zh-CN" altLang="en-US" sz="2400">
              <a:latin typeface="方正兰亭粗黑简体" panose="02000000000000000000" pitchFamily="2" charset="-122"/>
              <a:ea typeface="方正兰亭粗黑简体" panose="02000000000000000000"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strVal val="(6*min(max(#ppt_w*#ppt_h,.3),1)-7.4)/-.7*#ppt_w"/>
                                          </p:val>
                                        </p:tav>
                                        <p:tav tm="100000">
                                          <p:val>
                                            <p:strVal val="#ppt_w"/>
                                          </p:val>
                                        </p:tav>
                                      </p:tavLst>
                                    </p:anim>
                                    <p:anim calcmode="lin" valueType="num">
                                      <p:cBhvr>
                                        <p:cTn id="8" dur="500" fill="hold"/>
                                        <p:tgtEl>
                                          <p:spTgt spid="34"/>
                                        </p:tgtEl>
                                        <p:attrNameLst>
                                          <p:attrName>ppt_h</p:attrName>
                                        </p:attrNameLst>
                                      </p:cBhvr>
                                      <p:tavLst>
                                        <p:tav tm="0">
                                          <p:val>
                                            <p:strVal val="(6*min(max(#ppt_w*#ppt_h,.3),1)-7.4)/-.7*#ppt_h"/>
                                          </p:val>
                                        </p:tav>
                                        <p:tav tm="100000">
                                          <p:val>
                                            <p:strVal val="#ppt_h"/>
                                          </p:val>
                                        </p:tav>
                                      </p:tavLst>
                                    </p:anim>
                                    <p:anim calcmode="lin" valueType="num">
                                      <p:cBhvr>
                                        <p:cTn id="9" dur="500" fill="hold"/>
                                        <p:tgtEl>
                                          <p:spTgt spid="34"/>
                                        </p:tgtEl>
                                        <p:attrNameLst>
                                          <p:attrName>ppt_x</p:attrName>
                                        </p:attrNameLst>
                                      </p:cBhvr>
                                      <p:tavLst>
                                        <p:tav tm="0">
                                          <p:val>
                                            <p:fltVal val="0.5"/>
                                          </p:val>
                                        </p:tav>
                                        <p:tav tm="100000">
                                          <p:val>
                                            <p:strVal val="#ppt_x"/>
                                          </p:val>
                                        </p:tav>
                                      </p:tavLst>
                                    </p:anim>
                                    <p:anim calcmode="lin" valueType="num">
                                      <p:cBhvr>
                                        <p:cTn id="10" dur="500" fill="hold"/>
                                        <p:tgtEl>
                                          <p:spTgt spid="34"/>
                                        </p:tgtEl>
                                        <p:attrNameLst>
                                          <p:attrName>ppt_y</p:attrName>
                                        </p:attrNameLst>
                                      </p:cBhvr>
                                      <p:tavLst>
                                        <p:tav tm="0">
                                          <p:val>
                                            <p:strVal val="1+(6*min(max(#ppt_w*#ppt_h,.3),1)-7.4)/-.7*#ppt_h/2"/>
                                          </p:val>
                                        </p:tav>
                                        <p:tav tm="100000">
                                          <p:val>
                                            <p:strVal val="#ppt_y"/>
                                          </p:val>
                                        </p:tav>
                                      </p:tavLst>
                                    </p:anim>
                                  </p:childTnLst>
                                </p:cTn>
                              </p:par>
                              <p:par>
                                <p:cTn id="11" presetID="10" presetClass="exit" presetSubtype="0" fill="hold" grpId="1" nodeType="withEffect">
                                  <p:stCondLst>
                                    <p:cond delay="500"/>
                                  </p:stCondLst>
                                  <p:childTnLst>
                                    <p:animEffect transition="out" filter="fade">
                                      <p:cBhvr>
                                        <p:cTn id="12" dur="300"/>
                                        <p:tgtEl>
                                          <p:spTgt spid="34"/>
                                        </p:tgtEl>
                                      </p:cBhvr>
                                    </p:animEffect>
                                    <p:set>
                                      <p:cBhvr>
                                        <p:cTn id="13" dur="1" fill="hold">
                                          <p:stCondLst>
                                            <p:cond delay="299"/>
                                          </p:stCondLst>
                                        </p:cTn>
                                        <p:tgtEl>
                                          <p:spTgt spid="34"/>
                                        </p:tgtEl>
                                        <p:attrNameLst>
                                          <p:attrName>style.visibility</p:attrName>
                                        </p:attrNameLst>
                                      </p:cBhvr>
                                      <p:to>
                                        <p:strVal val="hidden"/>
                                      </p:to>
                                    </p:set>
                                  </p:childTnLst>
                                </p:cTn>
                              </p:par>
                              <p:par>
                                <p:cTn id="14" presetID="6" presetClass="emph" presetSubtype="0" fill="hold" grpId="2" nodeType="withEffect">
                                  <p:stCondLst>
                                    <p:cond delay="500"/>
                                  </p:stCondLst>
                                  <p:childTnLst>
                                    <p:animScale>
                                      <p:cBhvr>
                                        <p:cTn id="15" dur="300" fill="hold"/>
                                        <p:tgtEl>
                                          <p:spTgt spid="34"/>
                                        </p:tgtEl>
                                      </p:cBhvr>
                                      <p:by x="150000" y="150000"/>
                                    </p:animScale>
                                  </p:childTnLst>
                                </p:cTn>
                              </p:par>
                              <p:par>
                                <p:cTn id="16" presetID="23" presetClass="entr" presetSubtype="36" fill="hold" grpId="0" nodeType="withEffect">
                                  <p:stCondLst>
                                    <p:cond delay="100"/>
                                  </p:stCondLst>
                                  <p:childTnLst>
                                    <p:set>
                                      <p:cBhvr>
                                        <p:cTn id="17" dur="1" fill="hold">
                                          <p:stCondLst>
                                            <p:cond delay="0"/>
                                          </p:stCondLst>
                                        </p:cTn>
                                        <p:tgtEl>
                                          <p:spTgt spid="32"/>
                                        </p:tgtEl>
                                        <p:attrNameLst>
                                          <p:attrName>style.visibility</p:attrName>
                                        </p:attrNameLst>
                                      </p:cBhvr>
                                      <p:to>
                                        <p:strVal val="visible"/>
                                      </p:to>
                                    </p:set>
                                    <p:anim calcmode="lin" valueType="num">
                                      <p:cBhvr>
                                        <p:cTn id="18" dur="500" fill="hold"/>
                                        <p:tgtEl>
                                          <p:spTgt spid="32"/>
                                        </p:tgtEl>
                                        <p:attrNameLst>
                                          <p:attrName>ppt_w</p:attrName>
                                        </p:attrNameLst>
                                      </p:cBhvr>
                                      <p:tavLst>
                                        <p:tav tm="0">
                                          <p:val>
                                            <p:strVal val="(6*min(max(#ppt_w*#ppt_h,.3),1)-7.4)/-.7*#ppt_w"/>
                                          </p:val>
                                        </p:tav>
                                        <p:tav tm="100000">
                                          <p:val>
                                            <p:strVal val="#ppt_w"/>
                                          </p:val>
                                        </p:tav>
                                      </p:tavLst>
                                    </p:anim>
                                    <p:anim calcmode="lin" valueType="num">
                                      <p:cBhvr>
                                        <p:cTn id="19" dur="500" fill="hold"/>
                                        <p:tgtEl>
                                          <p:spTgt spid="32"/>
                                        </p:tgtEl>
                                        <p:attrNameLst>
                                          <p:attrName>ppt_h</p:attrName>
                                        </p:attrNameLst>
                                      </p:cBhvr>
                                      <p:tavLst>
                                        <p:tav tm="0">
                                          <p:val>
                                            <p:strVal val="(6*min(max(#ppt_w*#ppt_h,.3),1)-7.4)/-.7*#ppt_h"/>
                                          </p:val>
                                        </p:tav>
                                        <p:tav tm="100000">
                                          <p:val>
                                            <p:strVal val="#ppt_h"/>
                                          </p:val>
                                        </p:tav>
                                      </p:tavLst>
                                    </p:anim>
                                    <p:anim calcmode="lin" valueType="num">
                                      <p:cBhvr>
                                        <p:cTn id="20" dur="500" fill="hold"/>
                                        <p:tgtEl>
                                          <p:spTgt spid="32"/>
                                        </p:tgtEl>
                                        <p:attrNameLst>
                                          <p:attrName>ppt_x</p:attrName>
                                        </p:attrNameLst>
                                      </p:cBhvr>
                                      <p:tavLst>
                                        <p:tav tm="0">
                                          <p:val>
                                            <p:fltVal val="0.5"/>
                                          </p:val>
                                        </p:tav>
                                        <p:tav tm="100000">
                                          <p:val>
                                            <p:strVal val="#ppt_x"/>
                                          </p:val>
                                        </p:tav>
                                      </p:tavLst>
                                    </p:anim>
                                    <p:anim calcmode="lin" valueType="num">
                                      <p:cBhvr>
                                        <p:cTn id="21" dur="500" fill="hold"/>
                                        <p:tgtEl>
                                          <p:spTgt spid="32"/>
                                        </p:tgtEl>
                                        <p:attrNameLst>
                                          <p:attrName>ppt_y</p:attrName>
                                        </p:attrNameLst>
                                      </p:cBhvr>
                                      <p:tavLst>
                                        <p:tav tm="0">
                                          <p:val>
                                            <p:strVal val="1+(6*min(max(#ppt_w*#ppt_h,.3),1)-7.4)/-.7*#ppt_h/2"/>
                                          </p:val>
                                        </p:tav>
                                        <p:tav tm="100000">
                                          <p:val>
                                            <p:strVal val="#ppt_y"/>
                                          </p:val>
                                        </p:tav>
                                      </p:tavLst>
                                    </p:anim>
                                  </p:childTnLst>
                                </p:cTn>
                              </p:par>
                              <p:par>
                                <p:cTn id="22" presetID="10" presetClass="exit" presetSubtype="0" fill="hold" grpId="1" nodeType="withEffect">
                                  <p:stCondLst>
                                    <p:cond delay="600"/>
                                  </p:stCondLst>
                                  <p:childTnLst>
                                    <p:animEffect transition="out" filter="fade">
                                      <p:cBhvr>
                                        <p:cTn id="23" dur="300"/>
                                        <p:tgtEl>
                                          <p:spTgt spid="32"/>
                                        </p:tgtEl>
                                      </p:cBhvr>
                                    </p:animEffect>
                                    <p:set>
                                      <p:cBhvr>
                                        <p:cTn id="24" dur="1" fill="hold">
                                          <p:stCondLst>
                                            <p:cond delay="299"/>
                                          </p:stCondLst>
                                        </p:cTn>
                                        <p:tgtEl>
                                          <p:spTgt spid="32"/>
                                        </p:tgtEl>
                                        <p:attrNameLst>
                                          <p:attrName>style.visibility</p:attrName>
                                        </p:attrNameLst>
                                      </p:cBhvr>
                                      <p:to>
                                        <p:strVal val="hidden"/>
                                      </p:to>
                                    </p:set>
                                  </p:childTnLst>
                                </p:cTn>
                              </p:par>
                              <p:par>
                                <p:cTn id="25" presetID="6" presetClass="emph" presetSubtype="0" fill="hold" grpId="2" nodeType="withEffect">
                                  <p:stCondLst>
                                    <p:cond delay="600"/>
                                  </p:stCondLst>
                                  <p:childTnLst>
                                    <p:animScale>
                                      <p:cBhvr>
                                        <p:cTn id="26" dur="300" fill="hold"/>
                                        <p:tgtEl>
                                          <p:spTgt spid="32"/>
                                        </p:tgtEl>
                                      </p:cBhvr>
                                      <p:by x="150000" y="150000"/>
                                    </p:animScale>
                                  </p:childTnLst>
                                </p:cTn>
                              </p:par>
                              <p:par>
                                <p:cTn id="27" presetID="23" presetClass="entr" presetSubtype="36" fill="hold" grpId="0" nodeType="withEffect">
                                  <p:stCondLst>
                                    <p:cond delay="300"/>
                                  </p:stCondLst>
                                  <p:childTnLst>
                                    <p:set>
                                      <p:cBhvr>
                                        <p:cTn id="28" dur="1" fill="hold">
                                          <p:stCondLst>
                                            <p:cond delay="0"/>
                                          </p:stCondLst>
                                        </p:cTn>
                                        <p:tgtEl>
                                          <p:spTgt spid="31"/>
                                        </p:tgtEl>
                                        <p:attrNameLst>
                                          <p:attrName>style.visibility</p:attrName>
                                        </p:attrNameLst>
                                      </p:cBhvr>
                                      <p:to>
                                        <p:strVal val="visible"/>
                                      </p:to>
                                    </p:set>
                                    <p:anim calcmode="lin" valueType="num">
                                      <p:cBhvr>
                                        <p:cTn id="29" dur="500" fill="hold"/>
                                        <p:tgtEl>
                                          <p:spTgt spid="31"/>
                                        </p:tgtEl>
                                        <p:attrNameLst>
                                          <p:attrName>ppt_w</p:attrName>
                                        </p:attrNameLst>
                                      </p:cBhvr>
                                      <p:tavLst>
                                        <p:tav tm="0">
                                          <p:val>
                                            <p:strVal val="(6*min(max(#ppt_w*#ppt_h,.3),1)-7.4)/-.7*#ppt_w"/>
                                          </p:val>
                                        </p:tav>
                                        <p:tav tm="100000">
                                          <p:val>
                                            <p:strVal val="#ppt_w"/>
                                          </p:val>
                                        </p:tav>
                                      </p:tavLst>
                                    </p:anim>
                                    <p:anim calcmode="lin" valueType="num">
                                      <p:cBhvr>
                                        <p:cTn id="30" dur="500" fill="hold"/>
                                        <p:tgtEl>
                                          <p:spTgt spid="31"/>
                                        </p:tgtEl>
                                        <p:attrNameLst>
                                          <p:attrName>ppt_h</p:attrName>
                                        </p:attrNameLst>
                                      </p:cBhvr>
                                      <p:tavLst>
                                        <p:tav tm="0">
                                          <p:val>
                                            <p:strVal val="(6*min(max(#ppt_w*#ppt_h,.3),1)-7.4)/-.7*#ppt_h"/>
                                          </p:val>
                                        </p:tav>
                                        <p:tav tm="100000">
                                          <p:val>
                                            <p:strVal val="#ppt_h"/>
                                          </p:val>
                                        </p:tav>
                                      </p:tavLst>
                                    </p:anim>
                                    <p:anim calcmode="lin" valueType="num">
                                      <p:cBhvr>
                                        <p:cTn id="31" dur="500" fill="hold"/>
                                        <p:tgtEl>
                                          <p:spTgt spid="31"/>
                                        </p:tgtEl>
                                        <p:attrNameLst>
                                          <p:attrName>ppt_x</p:attrName>
                                        </p:attrNameLst>
                                      </p:cBhvr>
                                      <p:tavLst>
                                        <p:tav tm="0">
                                          <p:val>
                                            <p:fltVal val="0.5"/>
                                          </p:val>
                                        </p:tav>
                                        <p:tav tm="100000">
                                          <p:val>
                                            <p:strVal val="#ppt_x"/>
                                          </p:val>
                                        </p:tav>
                                      </p:tavLst>
                                    </p:anim>
                                    <p:anim calcmode="lin" valueType="num">
                                      <p:cBhvr>
                                        <p:cTn id="32" dur="500" fill="hold"/>
                                        <p:tgtEl>
                                          <p:spTgt spid="31"/>
                                        </p:tgtEl>
                                        <p:attrNameLst>
                                          <p:attrName>ppt_y</p:attrName>
                                        </p:attrNameLst>
                                      </p:cBhvr>
                                      <p:tavLst>
                                        <p:tav tm="0">
                                          <p:val>
                                            <p:strVal val="1+(6*min(max(#ppt_w*#ppt_h,.3),1)-7.4)/-.7*#ppt_h/2"/>
                                          </p:val>
                                        </p:tav>
                                        <p:tav tm="100000">
                                          <p:val>
                                            <p:strVal val="#ppt_y"/>
                                          </p:val>
                                        </p:tav>
                                      </p:tavLst>
                                    </p:anim>
                                  </p:childTnLst>
                                </p:cTn>
                              </p:par>
                              <p:par>
                                <p:cTn id="33" presetID="10" presetClass="exit" presetSubtype="0" fill="hold" grpId="1" nodeType="withEffect">
                                  <p:stCondLst>
                                    <p:cond delay="800"/>
                                  </p:stCondLst>
                                  <p:childTnLst>
                                    <p:animEffect transition="out" filter="fade">
                                      <p:cBhvr>
                                        <p:cTn id="34" dur="300"/>
                                        <p:tgtEl>
                                          <p:spTgt spid="31"/>
                                        </p:tgtEl>
                                      </p:cBhvr>
                                    </p:animEffect>
                                    <p:set>
                                      <p:cBhvr>
                                        <p:cTn id="35" dur="1" fill="hold">
                                          <p:stCondLst>
                                            <p:cond delay="299"/>
                                          </p:stCondLst>
                                        </p:cTn>
                                        <p:tgtEl>
                                          <p:spTgt spid="31"/>
                                        </p:tgtEl>
                                        <p:attrNameLst>
                                          <p:attrName>style.visibility</p:attrName>
                                        </p:attrNameLst>
                                      </p:cBhvr>
                                      <p:to>
                                        <p:strVal val="hidden"/>
                                      </p:to>
                                    </p:set>
                                  </p:childTnLst>
                                </p:cTn>
                              </p:par>
                              <p:par>
                                <p:cTn id="36" presetID="6" presetClass="emph" presetSubtype="0" fill="hold" grpId="2" nodeType="withEffect">
                                  <p:stCondLst>
                                    <p:cond delay="800"/>
                                  </p:stCondLst>
                                  <p:childTnLst>
                                    <p:animScale>
                                      <p:cBhvr>
                                        <p:cTn id="37" dur="300" fill="hold"/>
                                        <p:tgtEl>
                                          <p:spTgt spid="31"/>
                                        </p:tgtEl>
                                      </p:cBhvr>
                                      <p:by x="150000" y="150000"/>
                                    </p:animScale>
                                  </p:childTnLst>
                                </p:cTn>
                              </p:par>
                              <p:par>
                                <p:cTn id="38" presetID="1" presetClass="entr" presetSubtype="0" fill="hold" grpId="0" nodeType="withEffect">
                                  <p:stCondLst>
                                    <p:cond delay="550"/>
                                  </p:stCondLst>
                                  <p:childTnLst>
                                    <p:set>
                                      <p:cBhvr>
                                        <p:cTn id="39" dur="1" fill="hold">
                                          <p:stCondLst>
                                            <p:cond delay="0"/>
                                          </p:stCondLst>
                                        </p:cTn>
                                        <p:tgtEl>
                                          <p:spTgt spid="40"/>
                                        </p:tgtEl>
                                        <p:attrNameLst>
                                          <p:attrName>style.visibility</p:attrName>
                                        </p:attrNameLst>
                                      </p:cBhvr>
                                      <p:to>
                                        <p:strVal val="visible"/>
                                      </p:to>
                                    </p:set>
                                  </p:childTnLst>
                                </p:cTn>
                              </p:par>
                              <p:par>
                                <p:cTn id="40" presetID="23" presetClass="entr" presetSubtype="36" fill="hold" grpId="0" nodeType="withEffect">
                                  <p:stCondLst>
                                    <p:cond delay="150"/>
                                  </p:stCondLst>
                                  <p:childTnLst>
                                    <p:set>
                                      <p:cBhvr>
                                        <p:cTn id="41" dur="1" fill="hold">
                                          <p:stCondLst>
                                            <p:cond delay="0"/>
                                          </p:stCondLst>
                                        </p:cTn>
                                        <p:tgtEl>
                                          <p:spTgt spid="33"/>
                                        </p:tgtEl>
                                        <p:attrNameLst>
                                          <p:attrName>style.visibility</p:attrName>
                                        </p:attrNameLst>
                                      </p:cBhvr>
                                      <p:to>
                                        <p:strVal val="visible"/>
                                      </p:to>
                                    </p:set>
                                    <p:anim calcmode="lin" valueType="num">
                                      <p:cBhvr>
                                        <p:cTn id="42" dur="500" fill="hold"/>
                                        <p:tgtEl>
                                          <p:spTgt spid="33"/>
                                        </p:tgtEl>
                                        <p:attrNameLst>
                                          <p:attrName>ppt_w</p:attrName>
                                        </p:attrNameLst>
                                      </p:cBhvr>
                                      <p:tavLst>
                                        <p:tav tm="0">
                                          <p:val>
                                            <p:strVal val="(6*min(max(#ppt_w*#ppt_h,.3),1)-7.4)/-.7*#ppt_w"/>
                                          </p:val>
                                        </p:tav>
                                        <p:tav tm="100000">
                                          <p:val>
                                            <p:strVal val="#ppt_w"/>
                                          </p:val>
                                        </p:tav>
                                      </p:tavLst>
                                    </p:anim>
                                    <p:anim calcmode="lin" valueType="num">
                                      <p:cBhvr>
                                        <p:cTn id="43" dur="500" fill="hold"/>
                                        <p:tgtEl>
                                          <p:spTgt spid="33"/>
                                        </p:tgtEl>
                                        <p:attrNameLst>
                                          <p:attrName>ppt_h</p:attrName>
                                        </p:attrNameLst>
                                      </p:cBhvr>
                                      <p:tavLst>
                                        <p:tav tm="0">
                                          <p:val>
                                            <p:strVal val="(6*min(max(#ppt_w*#ppt_h,.3),1)-7.4)/-.7*#ppt_h"/>
                                          </p:val>
                                        </p:tav>
                                        <p:tav tm="100000">
                                          <p:val>
                                            <p:strVal val="#ppt_h"/>
                                          </p:val>
                                        </p:tav>
                                      </p:tavLst>
                                    </p:anim>
                                    <p:anim calcmode="lin" valueType="num">
                                      <p:cBhvr>
                                        <p:cTn id="44" dur="500" fill="hold"/>
                                        <p:tgtEl>
                                          <p:spTgt spid="33"/>
                                        </p:tgtEl>
                                        <p:attrNameLst>
                                          <p:attrName>ppt_x</p:attrName>
                                        </p:attrNameLst>
                                      </p:cBhvr>
                                      <p:tavLst>
                                        <p:tav tm="0">
                                          <p:val>
                                            <p:fltVal val="0.5"/>
                                          </p:val>
                                        </p:tav>
                                        <p:tav tm="100000">
                                          <p:val>
                                            <p:strVal val="#ppt_x"/>
                                          </p:val>
                                        </p:tav>
                                      </p:tavLst>
                                    </p:anim>
                                    <p:anim calcmode="lin" valueType="num">
                                      <p:cBhvr>
                                        <p:cTn id="45" dur="500" fill="hold"/>
                                        <p:tgtEl>
                                          <p:spTgt spid="33"/>
                                        </p:tgtEl>
                                        <p:attrNameLst>
                                          <p:attrName>ppt_y</p:attrName>
                                        </p:attrNameLst>
                                      </p:cBhvr>
                                      <p:tavLst>
                                        <p:tav tm="0">
                                          <p:val>
                                            <p:strVal val="1+(6*min(max(#ppt_w*#ppt_h,.3),1)-7.4)/-.7*#ppt_h/2"/>
                                          </p:val>
                                        </p:tav>
                                        <p:tav tm="100000">
                                          <p:val>
                                            <p:strVal val="#ppt_y"/>
                                          </p:val>
                                        </p:tav>
                                      </p:tavLst>
                                    </p:anim>
                                  </p:childTnLst>
                                </p:cTn>
                              </p:par>
                              <p:par>
                                <p:cTn id="46" presetID="10" presetClass="exit" presetSubtype="0" fill="hold" grpId="1" nodeType="withEffect">
                                  <p:stCondLst>
                                    <p:cond delay="650"/>
                                  </p:stCondLst>
                                  <p:childTnLst>
                                    <p:animEffect transition="out" filter="fade">
                                      <p:cBhvr>
                                        <p:cTn id="47" dur="300"/>
                                        <p:tgtEl>
                                          <p:spTgt spid="33"/>
                                        </p:tgtEl>
                                      </p:cBhvr>
                                    </p:animEffect>
                                    <p:set>
                                      <p:cBhvr>
                                        <p:cTn id="48" dur="1" fill="hold">
                                          <p:stCondLst>
                                            <p:cond delay="299"/>
                                          </p:stCondLst>
                                        </p:cTn>
                                        <p:tgtEl>
                                          <p:spTgt spid="33"/>
                                        </p:tgtEl>
                                        <p:attrNameLst>
                                          <p:attrName>style.visibility</p:attrName>
                                        </p:attrNameLst>
                                      </p:cBhvr>
                                      <p:to>
                                        <p:strVal val="hidden"/>
                                      </p:to>
                                    </p:set>
                                  </p:childTnLst>
                                </p:cTn>
                              </p:par>
                              <p:par>
                                <p:cTn id="49" presetID="6" presetClass="emph" presetSubtype="0" fill="hold" grpId="2" nodeType="withEffect">
                                  <p:stCondLst>
                                    <p:cond delay="650"/>
                                  </p:stCondLst>
                                  <p:childTnLst>
                                    <p:animScale>
                                      <p:cBhvr>
                                        <p:cTn id="50" dur="300" fill="hold"/>
                                        <p:tgtEl>
                                          <p:spTgt spid="33"/>
                                        </p:tgtEl>
                                      </p:cBhvr>
                                      <p:by x="150000" y="150000"/>
                                    </p:animScale>
                                  </p:childTnLst>
                                </p:cTn>
                              </p:par>
                            </p:childTnLst>
                          </p:cTn>
                        </p:par>
                        <p:par>
                          <p:cTn id="51" fill="hold">
                            <p:stCondLst>
                              <p:cond delay="500"/>
                            </p:stCondLst>
                            <p:childTnLst>
                              <p:par>
                                <p:cTn id="52" presetID="45" presetClass="entr" presetSubtype="0" fill="hold" grpId="0" nodeType="afterEffect">
                                  <p:stCondLst>
                                    <p:cond delay="0"/>
                                  </p:stCondLst>
                                  <p:childTnLst>
                                    <p:set>
                                      <p:cBhvr>
                                        <p:cTn id="53" dur="1" fill="hold">
                                          <p:stCondLst>
                                            <p:cond delay="0"/>
                                          </p:stCondLst>
                                        </p:cTn>
                                        <p:tgtEl>
                                          <p:spTgt spid="38"/>
                                        </p:tgtEl>
                                        <p:attrNameLst>
                                          <p:attrName>style.visibility</p:attrName>
                                        </p:attrNameLst>
                                      </p:cBhvr>
                                      <p:to>
                                        <p:strVal val="visible"/>
                                      </p:to>
                                    </p:set>
                                    <p:animEffect transition="in" filter="fade">
                                      <p:cBhvr>
                                        <p:cTn id="54" dur="500"/>
                                        <p:tgtEl>
                                          <p:spTgt spid="38"/>
                                        </p:tgtEl>
                                      </p:cBhvr>
                                    </p:animEffect>
                                    <p:anim calcmode="lin" valueType="num">
                                      <p:cBhvr>
                                        <p:cTn id="55" dur="500" fill="hold"/>
                                        <p:tgtEl>
                                          <p:spTgt spid="38"/>
                                        </p:tgtEl>
                                        <p:attrNameLst>
                                          <p:attrName>ppt_w</p:attrName>
                                        </p:attrNameLst>
                                      </p:cBhvr>
                                      <p:tavLst>
                                        <p:tav tm="0" fmla="#ppt_w*sin(2.5*pi*$)">
                                          <p:val>
                                            <p:fltVal val="0"/>
                                          </p:val>
                                        </p:tav>
                                        <p:tav tm="100000">
                                          <p:val>
                                            <p:fltVal val="1"/>
                                          </p:val>
                                        </p:tav>
                                      </p:tavLst>
                                    </p:anim>
                                    <p:anim calcmode="lin" valueType="num">
                                      <p:cBhvr>
                                        <p:cTn id="56" dur="500" fill="hold"/>
                                        <p:tgtEl>
                                          <p:spTgt spid="38"/>
                                        </p:tgtEl>
                                        <p:attrNameLst>
                                          <p:attrName>ppt_h</p:attrName>
                                        </p:attrNameLst>
                                      </p:cBhvr>
                                      <p:tavLst>
                                        <p:tav tm="0">
                                          <p:val>
                                            <p:strVal val="#ppt_h"/>
                                          </p:val>
                                        </p:tav>
                                        <p:tav tm="100000">
                                          <p:val>
                                            <p:strVal val="#ppt_h"/>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fade">
                                      <p:cBhvr>
                                        <p:cTn id="59" dur="1000"/>
                                        <p:tgtEl>
                                          <p:spTgt spid="35"/>
                                        </p:tgtEl>
                                      </p:cBhvr>
                                    </p:animEffect>
                                    <p:anim calcmode="lin" valueType="num">
                                      <p:cBhvr>
                                        <p:cTn id="60" dur="1000" fill="hold"/>
                                        <p:tgtEl>
                                          <p:spTgt spid="35"/>
                                        </p:tgtEl>
                                        <p:attrNameLst>
                                          <p:attrName>ppt_x</p:attrName>
                                        </p:attrNameLst>
                                      </p:cBhvr>
                                      <p:tavLst>
                                        <p:tav tm="0">
                                          <p:val>
                                            <p:strVal val="#ppt_x"/>
                                          </p:val>
                                        </p:tav>
                                        <p:tav tm="100000">
                                          <p:val>
                                            <p:strVal val="#ppt_x"/>
                                          </p:val>
                                        </p:tav>
                                      </p:tavLst>
                                    </p:anim>
                                    <p:anim calcmode="lin" valueType="num">
                                      <p:cBhvr>
                                        <p:cTn id="61" dur="1000" fill="hold"/>
                                        <p:tgtEl>
                                          <p:spTgt spid="35"/>
                                        </p:tgtEl>
                                        <p:attrNameLst>
                                          <p:attrName>ppt_y</p:attrName>
                                        </p:attrNameLst>
                                      </p:cBhvr>
                                      <p:tavLst>
                                        <p:tav tm="0">
                                          <p:val>
                                            <p:strVal val="#ppt_y-.1"/>
                                          </p:val>
                                        </p:tav>
                                        <p:tav tm="100000">
                                          <p:val>
                                            <p:strVal val="#ppt_y"/>
                                          </p:val>
                                        </p:tav>
                                      </p:tavLst>
                                    </p:anim>
                                  </p:childTnLst>
                                </p:cTn>
                              </p:par>
                              <p:par>
                                <p:cTn id="62" presetID="50" presetClass="entr" presetSubtype="0" decel="100000" fill="hold" grpId="0" nodeType="withEffect">
                                  <p:stCondLst>
                                    <p:cond delay="0"/>
                                  </p:stCondLst>
                                  <p:iterate type="lt">
                                    <p:tmPct val="10000"/>
                                  </p:iterate>
                                  <p:childTnLst>
                                    <p:set>
                                      <p:cBhvr>
                                        <p:cTn id="63" dur="1" fill="hold">
                                          <p:stCondLst>
                                            <p:cond delay="0"/>
                                          </p:stCondLst>
                                        </p:cTn>
                                        <p:tgtEl>
                                          <p:spTgt spid="36"/>
                                        </p:tgtEl>
                                        <p:attrNameLst>
                                          <p:attrName>style.visibility</p:attrName>
                                        </p:attrNameLst>
                                      </p:cBhvr>
                                      <p:to>
                                        <p:strVal val="visible"/>
                                      </p:to>
                                    </p:set>
                                    <p:anim calcmode="lin" valueType="num">
                                      <p:cBhvr>
                                        <p:cTn id="64" dur="750" fill="hold"/>
                                        <p:tgtEl>
                                          <p:spTgt spid="36"/>
                                        </p:tgtEl>
                                        <p:attrNameLst>
                                          <p:attrName>ppt_w</p:attrName>
                                        </p:attrNameLst>
                                      </p:cBhvr>
                                      <p:tavLst>
                                        <p:tav tm="0">
                                          <p:val>
                                            <p:strVal val="#ppt_w+.3"/>
                                          </p:val>
                                        </p:tav>
                                        <p:tav tm="100000">
                                          <p:val>
                                            <p:strVal val="#ppt_w"/>
                                          </p:val>
                                        </p:tav>
                                      </p:tavLst>
                                    </p:anim>
                                    <p:anim calcmode="lin" valueType="num">
                                      <p:cBhvr>
                                        <p:cTn id="65" dur="750" fill="hold"/>
                                        <p:tgtEl>
                                          <p:spTgt spid="36"/>
                                        </p:tgtEl>
                                        <p:attrNameLst>
                                          <p:attrName>ppt_h</p:attrName>
                                        </p:attrNameLst>
                                      </p:cBhvr>
                                      <p:tavLst>
                                        <p:tav tm="0">
                                          <p:val>
                                            <p:strVal val="#ppt_h"/>
                                          </p:val>
                                        </p:tav>
                                        <p:tav tm="100000">
                                          <p:val>
                                            <p:strVal val="#ppt_h"/>
                                          </p:val>
                                        </p:tav>
                                      </p:tavLst>
                                    </p:anim>
                                    <p:animEffect transition="in" filter="fade">
                                      <p:cBhvr>
                                        <p:cTn id="66" dur="750"/>
                                        <p:tgtEl>
                                          <p:spTgt spid="36"/>
                                        </p:tgtEl>
                                      </p:cBhvr>
                                    </p:animEffect>
                                  </p:childTnLst>
                                </p:cTn>
                              </p:par>
                            </p:childTnLst>
                          </p:cTn>
                        </p:par>
                        <p:par>
                          <p:cTn id="67" fill="hold">
                            <p:stCondLst>
                              <p:cond delay="1200"/>
                            </p:stCondLst>
                            <p:childTnLst>
                              <p:par>
                                <p:cTn id="68" presetID="22" presetClass="entr" presetSubtype="1" fill="hold" grpId="0" nodeType="afterEffect">
                                  <p:stCondLst>
                                    <p:cond delay="0"/>
                                  </p:stCondLst>
                                  <p:childTnLst>
                                    <p:set>
                                      <p:cBhvr>
                                        <p:cTn id="69" dur="1" fill="hold">
                                          <p:stCondLst>
                                            <p:cond delay="0"/>
                                          </p:stCondLst>
                                        </p:cTn>
                                        <p:tgtEl>
                                          <p:spTgt spid="37"/>
                                        </p:tgtEl>
                                        <p:attrNameLst>
                                          <p:attrName>style.visibility</p:attrName>
                                        </p:attrNameLst>
                                      </p:cBhvr>
                                      <p:to>
                                        <p:strVal val="visible"/>
                                      </p:to>
                                    </p:set>
                                    <p:animEffect transition="in" filter="wipe(up)">
                                      <p:cBhvr>
                                        <p:cTn id="7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1" grpId="1" animBg="1"/>
      <p:bldP spid="31" grpId="2" animBg="1"/>
      <p:bldP spid="32" grpId="0" animBg="1"/>
      <p:bldP spid="32" grpId="1" animBg="1"/>
      <p:bldP spid="32" grpId="2" animBg="1"/>
      <p:bldP spid="33" grpId="0" animBg="1"/>
      <p:bldP spid="33" grpId="1" animBg="1"/>
      <p:bldP spid="33" grpId="2" animBg="1"/>
      <p:bldP spid="34" grpId="0" animBg="1"/>
      <p:bldP spid="34" grpId="1" animBg="1"/>
      <p:bldP spid="34" grpId="2" animBg="1"/>
      <p:bldP spid="35" grpId="0"/>
      <p:bldP spid="36" grpId="0"/>
      <p:bldP spid="37" grpId="0"/>
      <p:bldP spid="38" grpId="0" animBg="1"/>
      <p:bldP spid="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6"/>
          <p:cNvSpPr>
            <a:spLocks noChangeArrowheads="1"/>
          </p:cNvSpPr>
          <p:nvPr/>
        </p:nvSpPr>
        <p:spPr bwMode="auto">
          <a:xfrm>
            <a:off x="5117628" y="1894569"/>
            <a:ext cx="1874194" cy="65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20000"/>
              </a:lnSpc>
              <a:spcBef>
                <a:spcPct val="20000"/>
              </a:spcBef>
            </a:pPr>
            <a:endParaRPr lang="zh-CN" altLang="en-US" sz="1400" dirty="0">
              <a:solidFill>
                <a:srgbClr val="595959"/>
              </a:solidFill>
              <a:latin typeface="微软雅黑" panose="020B0503020204020204" pitchFamily="34" charset="-122"/>
              <a:ea typeface="微软雅黑" panose="020B0503020204020204" pitchFamily="34" charset="-122"/>
              <a:sym typeface="Arial" panose="020B0604020202020204" pitchFamily="34" charset="0"/>
            </a:endParaRPr>
          </a:p>
          <a:p>
            <a:pPr algn="ctr">
              <a:lnSpc>
                <a:spcPct val="120000"/>
              </a:lnSpc>
              <a:spcBef>
                <a:spcPct val="20000"/>
              </a:spcBef>
            </a:pPr>
            <a:r>
              <a:rPr lang="en-US" altLang="zh-CN" sz="1400" dirty="0">
                <a:solidFill>
                  <a:srgbClr val="595959"/>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1400" dirty="0">
              <a:solidFill>
                <a:srgbClr val="59595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矩形 6"/>
          <p:cNvSpPr>
            <a:spLocks noChangeArrowheads="1"/>
          </p:cNvSpPr>
          <p:nvPr/>
        </p:nvSpPr>
        <p:spPr bwMode="auto">
          <a:xfrm>
            <a:off x="2728431" y="5978639"/>
            <a:ext cx="1874194" cy="867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7" name="矩形 6"/>
          <p:cNvSpPr>
            <a:spLocks noChangeArrowheads="1"/>
          </p:cNvSpPr>
          <p:nvPr/>
        </p:nvSpPr>
        <p:spPr bwMode="auto">
          <a:xfrm>
            <a:off x="5117380" y="5998672"/>
            <a:ext cx="1874194" cy="867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grpSp>
        <p:nvGrpSpPr>
          <p:cNvPr id="32" name="组合 31"/>
          <p:cNvGrpSpPr/>
          <p:nvPr/>
        </p:nvGrpSpPr>
        <p:grpSpPr>
          <a:xfrm>
            <a:off x="-29497" y="-29497"/>
            <a:ext cx="8899105" cy="3834581"/>
            <a:chOff x="-29497" y="-29497"/>
            <a:chExt cx="8899105" cy="3834581"/>
          </a:xfrm>
        </p:grpSpPr>
        <p:pic>
          <p:nvPicPr>
            <p:cNvPr id="33" name="图片 32"/>
            <p:cNvPicPr>
              <a:picLocks noChangeAspect="1"/>
            </p:cNvPicPr>
            <p:nvPr/>
          </p:nvPicPr>
          <p:blipFill rotWithShape="1">
            <a:blip r:embed="rId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34" name="矩形 33"/>
            <p:cNvSpPr/>
            <p:nvPr/>
          </p:nvSpPr>
          <p:spPr>
            <a:xfrm>
              <a:off x="323143" y="340453"/>
              <a:ext cx="8546465" cy="107632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让程序员更加自信，</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a:p>
              <a:r>
                <a:rPr lang="en-US" altLang="zh-CN" sz="3200" b="1" dirty="0">
                  <a:solidFill>
                    <a:schemeClr val="tx1"/>
                  </a:solidFill>
                  <a:latin typeface="方正风雅宋简体" panose="02000000000000000000" pitchFamily="2" charset="-122"/>
                  <a:ea typeface="方正风雅宋简体" panose="02000000000000000000" pitchFamily="2" charset="-122"/>
                </a:rPr>
                <a:t>		  </a:t>
              </a:r>
              <a:r>
                <a:rPr lang="zh-CN" altLang="en-US" sz="3200" b="1" dirty="0">
                  <a:solidFill>
                    <a:schemeClr val="tx1"/>
                  </a:solidFill>
                  <a:latin typeface="方正风雅宋简体" panose="02000000000000000000" pitchFamily="2" charset="-122"/>
                  <a:ea typeface="方正风雅宋简体" panose="02000000000000000000" pitchFamily="2" charset="-122"/>
                </a:rPr>
                <a:t>在提交代码前就能让程序更加健壮</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2" name="文本框 1"/>
          <p:cNvSpPr txBox="1"/>
          <p:nvPr/>
        </p:nvSpPr>
        <p:spPr>
          <a:xfrm>
            <a:off x="2273300" y="1582420"/>
            <a:ext cx="8394700" cy="4523105"/>
          </a:xfrm>
          <a:prstGeom prst="rect">
            <a:avLst/>
          </a:prstGeom>
          <a:noFill/>
        </p:spPr>
        <p:txBody>
          <a:bodyPr wrap="square" rtlCol="0" anchor="t">
            <a:spAutoFit/>
          </a:bodyPr>
          <a:p>
            <a:r>
              <a:rPr lang="en-US" altLang="zh-CN" sz="2400">
                <a:latin typeface="微软雅黑" panose="020B0503020204020204" pitchFamily="34" charset="-122"/>
                <a:ea typeface="微软雅黑" panose="020B0503020204020204" pitchFamily="34" charset="-122"/>
              </a:rPr>
              <a:t>      </a:t>
            </a:r>
            <a:r>
              <a:rPr lang="zh-CN" altLang="en-US" sz="2400">
                <a:latin typeface="微软雅黑" panose="020B0503020204020204" pitchFamily="34" charset="-122"/>
                <a:ea typeface="微软雅黑" panose="020B0503020204020204" pitchFamily="34" charset="-122"/>
              </a:rPr>
              <a:t>如果我们为所有代码都</a:t>
            </a:r>
            <a:r>
              <a:rPr lang="zh-CN" altLang="en-US" sz="2400" b="1">
                <a:latin typeface="微软雅黑" panose="020B0503020204020204" pitchFamily="34" charset="-122"/>
                <a:ea typeface="微软雅黑" panose="020B0503020204020204" pitchFamily="34" charset="-122"/>
                <a:sym typeface="+mn-ea"/>
              </a:rPr>
              <a:t>按照标准</a:t>
            </a:r>
            <a:r>
              <a:rPr lang="zh-CN" altLang="en-US" sz="2400">
                <a:latin typeface="微软雅黑" panose="020B0503020204020204" pitchFamily="34" charset="-122"/>
                <a:ea typeface="微软雅黑" panose="020B0503020204020204" pitchFamily="34" charset="-122"/>
              </a:rPr>
              <a:t>编写了单元测试且</a:t>
            </a:r>
            <a:r>
              <a:rPr lang="zh-CN" altLang="en-US" sz="2400" b="1">
                <a:latin typeface="微软雅黑" panose="020B0503020204020204" pitchFamily="34" charset="-122"/>
                <a:ea typeface="微软雅黑" panose="020B0503020204020204" pitchFamily="34" charset="-122"/>
              </a:rPr>
              <a:t>都成功</a:t>
            </a:r>
            <a:r>
              <a:rPr lang="zh-CN" altLang="en-US" sz="2400">
                <a:latin typeface="微软雅黑" panose="020B0503020204020204" pitchFamily="34" charset="-122"/>
                <a:ea typeface="微软雅黑" panose="020B0503020204020204" pitchFamily="34" charset="-122"/>
              </a:rPr>
              <a:t>的通过了测试，那么我们在面对主管的时候就完全</a:t>
            </a:r>
            <a:r>
              <a:rPr lang="zh-CN" altLang="en-US" sz="2400" b="1">
                <a:latin typeface="微软雅黑" panose="020B0503020204020204" pitchFamily="34" charset="-122"/>
                <a:ea typeface="微软雅黑" panose="020B0503020204020204" pitchFamily="34" charset="-122"/>
              </a:rPr>
              <a:t>有自信</a:t>
            </a:r>
            <a:r>
              <a:rPr lang="zh-CN" altLang="en-US" sz="2400">
                <a:latin typeface="微软雅黑" panose="020B0503020204020204" pitchFamily="34" charset="-122"/>
                <a:ea typeface="微软雅黑" panose="020B0503020204020204" pitchFamily="34" charset="-122"/>
              </a:rPr>
              <a:t>说出我们的把握有多大。</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因为在测试代码中，我们已经把所有可能的情况都预料到了，程序代码中也将这些可能预料到的问题都解决了。</a:t>
            </a:r>
            <a:endParaRPr lang="zh-CN" altLang="en-US" sz="2400">
              <a:latin typeface="微软雅黑" panose="020B0503020204020204" pitchFamily="34" charset="-122"/>
              <a:ea typeface="微软雅黑" panose="020B0503020204020204" pitchFamily="34" charset="-122"/>
            </a:endParaRPr>
          </a:p>
          <a:p>
            <a:endParaRPr lang="zh-CN" altLang="en-US" sz="2400">
              <a:latin typeface="微软雅黑" panose="020B0503020204020204" pitchFamily="34" charset="-122"/>
              <a:ea typeface="微软雅黑" panose="020B0503020204020204" pitchFamily="34" charset="-122"/>
            </a:endParaRPr>
          </a:p>
          <a:p>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如果在初期，我们就为每段代码</a:t>
            </a:r>
            <a:r>
              <a:rPr lang="zh-CN" altLang="en-US" sz="2400">
                <a:latin typeface="微软雅黑" panose="020B0503020204020204" pitchFamily="34" charset="-122"/>
                <a:ea typeface="微软雅黑" panose="020B0503020204020204" pitchFamily="34" charset="-122"/>
                <a:sym typeface="+mn-ea"/>
              </a:rPr>
              <a:t>根据一些</a:t>
            </a:r>
            <a:r>
              <a:rPr lang="zh-CN" altLang="en-US" sz="2400" b="1">
                <a:latin typeface="微软雅黑" panose="020B0503020204020204" pitchFamily="34" charset="-122"/>
                <a:ea typeface="微软雅黑" panose="020B0503020204020204" pitchFamily="34" charset="-122"/>
                <a:sym typeface="+mn-ea"/>
              </a:rPr>
              <a:t>既定的标准</a:t>
            </a:r>
            <a:r>
              <a:rPr lang="zh-CN" altLang="en-US" sz="2400">
                <a:latin typeface="微软雅黑" panose="020B0503020204020204" pitchFamily="34" charset="-122"/>
                <a:ea typeface="微软雅黑" panose="020B0503020204020204" pitchFamily="34" charset="-122"/>
              </a:rPr>
              <a:t>编写单元测试，那么单元测试就会</a:t>
            </a:r>
            <a:r>
              <a:rPr lang="zh-CN" altLang="en-US" sz="2400" b="1">
                <a:latin typeface="微软雅黑" panose="020B0503020204020204" pitchFamily="34" charset="-122"/>
                <a:ea typeface="微软雅黑" panose="020B0503020204020204" pitchFamily="34" charset="-122"/>
              </a:rPr>
              <a:t>提前</a:t>
            </a:r>
            <a:r>
              <a:rPr lang="zh-CN" altLang="en-US" sz="2400">
                <a:latin typeface="微软雅黑" panose="020B0503020204020204" pitchFamily="34" charset="-122"/>
                <a:ea typeface="微软雅黑" panose="020B0503020204020204" pitchFamily="34" charset="-122"/>
              </a:rPr>
              <a:t>告诉程序员哪些地方会出现错误。</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那么程序员可能在编写过程中就提前处理了那些非理想状态下的问题。这样我们的代码就会</a:t>
            </a:r>
            <a:r>
              <a:rPr lang="zh-CN" altLang="en-US" sz="2400" b="1">
                <a:latin typeface="微软雅黑" panose="020B0503020204020204" pitchFamily="34" charset="-122"/>
                <a:ea typeface="微软雅黑" panose="020B0503020204020204" pitchFamily="34" charset="-122"/>
              </a:rPr>
              <a:t>健壮</a:t>
            </a:r>
            <a:r>
              <a:rPr lang="zh-CN" altLang="en-US" sz="2400">
                <a:latin typeface="微软雅黑" panose="020B0503020204020204" pitchFamily="34" charset="-122"/>
                <a:ea typeface="微软雅黑" panose="020B0503020204020204" pitchFamily="34" charset="-122"/>
              </a:rPr>
              <a:t>很多。</a:t>
            </a:r>
            <a:endParaRPr lang="zh-CN" altLang="en-US" sz="240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图片 18"/>
          <p:cNvPicPr>
            <a:picLocks noChangeAspect="1"/>
          </p:cNvPicPr>
          <p:nvPr/>
        </p:nvPicPr>
        <p:blipFill>
          <a:blip r:embed="rId1">
            <a:extLst>
              <a:ext uri="{28A0092B-C50C-407E-A947-70E740481C1C}">
                <a14:useLocalDpi xmlns:a14="http://schemas.microsoft.com/office/drawing/2010/main" val="0"/>
              </a:ext>
            </a:extLst>
          </a:blip>
          <a:srcRect l="1537" t="12576" b="30527"/>
          <a:stretch>
            <a:fillRect/>
          </a:stretch>
        </p:blipFill>
        <p:spPr bwMode="auto">
          <a:xfrm>
            <a:off x="0" y="1539826"/>
            <a:ext cx="12211050" cy="361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矩形 14"/>
          <p:cNvSpPr/>
          <p:nvPr/>
        </p:nvSpPr>
        <p:spPr>
          <a:xfrm>
            <a:off x="7977505" y="1539826"/>
            <a:ext cx="4210050" cy="3619500"/>
          </a:xfrm>
          <a:prstGeom prst="rect">
            <a:avLst/>
          </a:prstGeom>
          <a:solidFill>
            <a:srgbClr val="74B0CA">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595959"/>
              </a:solidFill>
            </a:endParaRPr>
          </a:p>
        </p:txBody>
      </p:sp>
      <p:sp>
        <p:nvSpPr>
          <p:cNvPr id="6152" name="矩形 19"/>
          <p:cNvSpPr>
            <a:spLocks noChangeArrowheads="1"/>
          </p:cNvSpPr>
          <p:nvPr/>
        </p:nvSpPr>
        <p:spPr bwMode="auto">
          <a:xfrm>
            <a:off x="8252460" y="2758192"/>
            <a:ext cx="3597275" cy="230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Open Sans" panose="020B0606030504020204" charset="0"/>
                <a:ea typeface="冬青黑体简体中文 W3" charset="-122"/>
              </a:defRPr>
            </a:lvl1pPr>
            <a:lvl2pPr marL="742950" indent="-285750">
              <a:defRPr>
                <a:solidFill>
                  <a:schemeClr val="tx1"/>
                </a:solidFill>
                <a:latin typeface="Open Sans" panose="020B0606030504020204" charset="0"/>
                <a:ea typeface="冬青黑体简体中文 W3" charset="-122"/>
              </a:defRPr>
            </a:lvl2pPr>
            <a:lvl3pPr marL="1143000" indent="-228600">
              <a:defRPr>
                <a:solidFill>
                  <a:schemeClr val="tx1"/>
                </a:solidFill>
                <a:latin typeface="Open Sans" panose="020B0606030504020204" charset="0"/>
                <a:ea typeface="冬青黑体简体中文 W3" charset="-122"/>
              </a:defRPr>
            </a:lvl3pPr>
            <a:lvl4pPr marL="1600200" indent="-228600">
              <a:defRPr>
                <a:solidFill>
                  <a:schemeClr val="tx1"/>
                </a:solidFill>
                <a:latin typeface="Open Sans" panose="020B0606030504020204" charset="0"/>
                <a:ea typeface="冬青黑体简体中文 W3" charset="-122"/>
              </a:defRPr>
            </a:lvl4pPr>
            <a:lvl5pPr marL="2057400" indent="-228600">
              <a:defRPr>
                <a:solidFill>
                  <a:schemeClr val="tx1"/>
                </a:solidFill>
                <a:latin typeface="Open Sans" panose="020B060603050402020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charset="0"/>
                <a:ea typeface="冬青黑体简体中文 W3" charset="-122"/>
              </a:defRPr>
            </a:lvl9pPr>
          </a:lstStyle>
          <a:p>
            <a:pPr>
              <a:lnSpc>
                <a:spcPct val="120000"/>
              </a:lnSpc>
              <a:spcBef>
                <a:spcPct val="20000"/>
              </a:spcBef>
            </a:pPr>
            <a:r>
              <a:rPr lang="zh-CN" altLang="en-US" sz="2400" b="1" dirty="0">
                <a:solidFill>
                  <a:srgbClr val="595959"/>
                </a:solidFill>
                <a:latin typeface="微软雅黑" panose="020B0503020204020204" pitchFamily="34" charset="-122"/>
                <a:ea typeface="微软雅黑" panose="020B0503020204020204" pitchFamily="34" charset="-122"/>
                <a:sym typeface="Arial" panose="020B0604020202020204" pitchFamily="34" charset="0"/>
              </a:rPr>
              <a:t>通过单元测试，我们不需要通过界面一步步操作，而是可以直接运行某方法的单元测试。大大降低了</a:t>
            </a:r>
            <a:r>
              <a:rPr lang="en-US" altLang="zh-CN" sz="2400" b="1" dirty="0">
                <a:solidFill>
                  <a:srgbClr val="595959"/>
                </a:solidFill>
                <a:latin typeface="微软雅黑" panose="020B0503020204020204" pitchFamily="34" charset="-122"/>
                <a:ea typeface="微软雅黑" panose="020B0503020204020204" pitchFamily="34" charset="-122"/>
                <a:sym typeface="Arial" panose="020B0604020202020204" pitchFamily="34" charset="0"/>
              </a:rPr>
              <a:t>DEBUG</a:t>
            </a:r>
            <a:r>
              <a:rPr lang="zh-CN" altLang="en-US" sz="2400" b="1" dirty="0">
                <a:solidFill>
                  <a:srgbClr val="595959"/>
                </a:solidFill>
                <a:latin typeface="微软雅黑" panose="020B0503020204020204" pitchFamily="34" charset="-122"/>
                <a:ea typeface="微软雅黑" panose="020B0503020204020204" pitchFamily="34" charset="-122"/>
                <a:sym typeface="Arial" panose="020B0604020202020204" pitchFamily="34" charset="0"/>
              </a:rPr>
              <a:t>的难度</a:t>
            </a:r>
            <a:endParaRPr lang="zh-CN" altLang="en-US" sz="2400" b="1" dirty="0">
              <a:solidFill>
                <a:srgbClr val="59595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154" name="文本框 22"/>
          <p:cNvSpPr txBox="1">
            <a:spLocks noChangeArrowheads="1"/>
          </p:cNvSpPr>
          <p:nvPr/>
        </p:nvSpPr>
        <p:spPr bwMode="auto">
          <a:xfrm>
            <a:off x="8252460" y="1682115"/>
            <a:ext cx="3597910"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charset="0"/>
                <a:ea typeface="冬青黑体简体中文 W3" charset="-122"/>
              </a:defRPr>
            </a:lvl1pPr>
            <a:lvl2pPr marL="742950" indent="-285750">
              <a:defRPr>
                <a:solidFill>
                  <a:schemeClr val="tx1"/>
                </a:solidFill>
                <a:latin typeface="Open Sans" panose="020B0606030504020204" charset="0"/>
                <a:ea typeface="冬青黑体简体中文 W3" charset="-122"/>
              </a:defRPr>
            </a:lvl2pPr>
            <a:lvl3pPr marL="1143000" indent="-228600">
              <a:defRPr>
                <a:solidFill>
                  <a:schemeClr val="tx1"/>
                </a:solidFill>
                <a:latin typeface="Open Sans" panose="020B0606030504020204" charset="0"/>
                <a:ea typeface="冬青黑体简体中文 W3" charset="-122"/>
              </a:defRPr>
            </a:lvl3pPr>
            <a:lvl4pPr marL="1600200" indent="-228600">
              <a:defRPr>
                <a:solidFill>
                  <a:schemeClr val="tx1"/>
                </a:solidFill>
                <a:latin typeface="Open Sans" panose="020B0606030504020204" charset="0"/>
                <a:ea typeface="冬青黑体简体中文 W3" charset="-122"/>
              </a:defRPr>
            </a:lvl4pPr>
            <a:lvl5pPr marL="2057400" indent="-228600">
              <a:defRPr>
                <a:solidFill>
                  <a:schemeClr val="tx1"/>
                </a:solidFill>
                <a:latin typeface="Open Sans" panose="020B060603050402020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charset="0"/>
                <a:ea typeface="冬青黑体简体中文 W3" charset="-122"/>
              </a:defRPr>
            </a:lvl9pPr>
          </a:lstStyle>
          <a:p>
            <a:r>
              <a:rPr lang="zh-CN" altLang="en-US" sz="3200" b="1" dirty="0">
                <a:solidFill>
                  <a:srgbClr val="595959"/>
                </a:solidFill>
                <a:latin typeface="微软雅黑" panose="020B0503020204020204" pitchFamily="34" charset="-122"/>
                <a:ea typeface="微软雅黑" panose="020B0503020204020204" pitchFamily="34" charset="-122"/>
              </a:rPr>
              <a:t>现在是有单元测试的时代</a:t>
            </a:r>
            <a:endParaRPr lang="zh-CN" altLang="en-US" sz="3200" b="1" dirty="0">
              <a:solidFill>
                <a:srgbClr val="595959"/>
              </a:solidFill>
              <a:latin typeface="微软雅黑" panose="020B0503020204020204" pitchFamily="34" charset="-122"/>
              <a:ea typeface="微软雅黑" panose="020B0503020204020204" pitchFamily="34" charset="-122"/>
            </a:endParaRPr>
          </a:p>
        </p:txBody>
      </p:sp>
      <p:sp>
        <p:nvSpPr>
          <p:cNvPr id="7" name="稻壳儿小白白(http://dwz.cn/Wu2UP)"/>
          <p:cNvSpPr txBox="1">
            <a:spLocks noChangeArrowheads="1"/>
          </p:cNvSpPr>
          <p:nvPr/>
        </p:nvSpPr>
        <p:spPr bwMode="auto">
          <a:xfrm>
            <a:off x="341069" y="5363809"/>
            <a:ext cx="11509301" cy="17278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nSpc>
                <a:spcPct val="120000"/>
              </a:lnSpc>
              <a:spcBef>
                <a:spcPct val="20000"/>
              </a:spcBef>
            </a:pPr>
            <a:r>
              <a:rPr lang="zh-CN" altLang="en-US" sz="2800" dirty="0">
                <a:solidFill>
                  <a:srgbClr val="595959"/>
                </a:solidFill>
                <a:sym typeface="Arial" panose="020B0604020202020204" pitchFamily="34" charset="0"/>
              </a:rPr>
              <a:t>而在没有单元测试的时代，往往我们发现一个错误却难以快速得知到底在哪个位置出了问题。效率明显很低。</a:t>
            </a:r>
            <a:endParaRPr lang="en-US" altLang="zh-CN" sz="2800" dirty="0">
              <a:solidFill>
                <a:srgbClr val="595959"/>
              </a:solidFill>
              <a:sym typeface="Arial" panose="020B0604020202020204" pitchFamily="34" charset="0"/>
            </a:endParaRPr>
          </a:p>
          <a:p>
            <a:pPr eaLnBrk="1" hangingPunct="1">
              <a:lnSpc>
                <a:spcPct val="120000"/>
              </a:lnSpc>
              <a:spcBef>
                <a:spcPct val="20000"/>
              </a:spcBef>
            </a:pPr>
            <a:endParaRPr lang="en-US" altLang="zh-CN" sz="2800" dirty="0">
              <a:solidFill>
                <a:srgbClr val="595959"/>
              </a:solidFill>
              <a:sym typeface="Arial" panose="020B0604020202020204" pitchFamily="34" charset="0"/>
            </a:endParaRPr>
          </a:p>
        </p:txBody>
      </p:sp>
      <p:grpSp>
        <p:nvGrpSpPr>
          <p:cNvPr id="11" name="组合 10"/>
          <p:cNvGrpSpPr/>
          <p:nvPr/>
        </p:nvGrpSpPr>
        <p:grpSpPr>
          <a:xfrm>
            <a:off x="-11717" y="-29497"/>
            <a:ext cx="5032590" cy="3834581"/>
            <a:chOff x="-29497" y="-29497"/>
            <a:chExt cx="5032590" cy="3834581"/>
          </a:xfrm>
        </p:grpSpPr>
        <p:pic>
          <p:nvPicPr>
            <p:cNvPr id="16" name="图片 15"/>
            <p:cNvPicPr>
              <a:picLocks noChangeAspect="1"/>
            </p:cNvPicPr>
            <p:nvPr/>
          </p:nvPicPr>
          <p:blipFill rotWithShape="1">
            <a:blip r:embed="rId2"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17" name="矩形 16"/>
            <p:cNvSpPr/>
            <p:nvPr/>
          </p:nvSpPr>
          <p:spPr>
            <a:xfrm>
              <a:off x="323143" y="340453"/>
              <a:ext cx="4679950"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快速找到</a:t>
              </a:r>
              <a:r>
                <a:rPr lang="en-US" altLang="zh-CN" sz="3200" b="1" dirty="0">
                  <a:solidFill>
                    <a:schemeClr val="tx1"/>
                  </a:solidFill>
                  <a:latin typeface="方正风雅宋简体" panose="02000000000000000000" pitchFamily="2" charset="-122"/>
                  <a:ea typeface="方正风雅宋简体" panose="02000000000000000000" pitchFamily="2" charset="-122"/>
                </a:rPr>
                <a:t>BUG</a:t>
              </a:r>
              <a:endParaRPr lang="en-US" altLang="zh-CN" sz="3200" b="1" dirty="0">
                <a:solidFill>
                  <a:schemeClr val="tx1"/>
                </a:solidFill>
                <a:latin typeface="方正风雅宋简体" panose="02000000000000000000" pitchFamily="2" charset="-122"/>
                <a:ea typeface="方正风雅宋简体" panose="020000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39349" y="1773565"/>
            <a:ext cx="2400000" cy="2400000"/>
          </a:xfrm>
          <a:prstGeom prst="ellipse">
            <a:avLst/>
          </a:prstGeom>
          <a:blipFill dpi="0" rotWithShape="1">
            <a:blip r:embed="rId1"/>
            <a:srcRect/>
            <a:stretch>
              <a:fillRect l="-2000" r="-26000"/>
            </a:stretch>
          </a:blipFill>
          <a:ln w="38100">
            <a:solidFill>
              <a:srgbClr val="74B0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1" name="椭圆 70"/>
          <p:cNvSpPr/>
          <p:nvPr/>
        </p:nvSpPr>
        <p:spPr>
          <a:xfrm>
            <a:off x="4175787" y="3044957"/>
            <a:ext cx="2112000" cy="2112000"/>
          </a:xfrm>
          <a:prstGeom prst="ellipse">
            <a:avLst/>
          </a:prstGeom>
          <a:blipFill dpi="0" rotWithShape="1">
            <a:blip r:embed="rId2"/>
            <a:srcRect/>
            <a:stretch>
              <a:fillRect l="-33000" t="-4000" r="-34000" b="-5000"/>
            </a:stretch>
          </a:blipFill>
          <a:ln w="38100">
            <a:solidFill>
              <a:srgbClr val="74B0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2" name="椭圆 71"/>
          <p:cNvSpPr/>
          <p:nvPr/>
        </p:nvSpPr>
        <p:spPr>
          <a:xfrm>
            <a:off x="5519936" y="1293245"/>
            <a:ext cx="2112000" cy="2112000"/>
          </a:xfrm>
          <a:prstGeom prst="ellipse">
            <a:avLst/>
          </a:prstGeom>
          <a:blipFill dpi="0" rotWithShape="1">
            <a:blip r:embed="rId3"/>
            <a:srcRect/>
            <a:stretch>
              <a:fillRect l="-30000" t="-4000" r="-30000" b="-5000"/>
            </a:stretch>
          </a:blipFill>
          <a:ln w="38100">
            <a:solidFill>
              <a:srgbClr val="74B0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3" name="椭圆 72"/>
          <p:cNvSpPr/>
          <p:nvPr/>
        </p:nvSpPr>
        <p:spPr>
          <a:xfrm>
            <a:off x="6703395" y="3525277"/>
            <a:ext cx="2400000" cy="2400000"/>
          </a:xfrm>
          <a:prstGeom prst="ellipse">
            <a:avLst/>
          </a:prstGeom>
          <a:blipFill>
            <a:blip r:embed="rId4"/>
            <a:stretch>
              <a:fillRect l="-30000" t="-4000" r="-30000" b="-5000"/>
            </a:stretch>
          </a:blipFill>
          <a:ln w="38100">
            <a:solidFill>
              <a:srgbClr val="74B0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4" name="椭圆 73"/>
          <p:cNvSpPr/>
          <p:nvPr/>
        </p:nvSpPr>
        <p:spPr>
          <a:xfrm>
            <a:off x="1775520" y="3914795"/>
            <a:ext cx="1920000" cy="1920000"/>
          </a:xfrm>
          <a:prstGeom prst="ellipse">
            <a:avLst/>
          </a:prstGeom>
          <a:blipFill dpi="0" rotWithShape="1">
            <a:blip r:embed="rId5"/>
            <a:srcRect/>
            <a:stretch>
              <a:fillRect l="-2000" t="-4000" r="-38000" b="-5000"/>
            </a:stretch>
          </a:blipFill>
          <a:ln w="38100">
            <a:solidFill>
              <a:srgbClr val="74B0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5" name="椭圆 74"/>
          <p:cNvSpPr/>
          <p:nvPr/>
        </p:nvSpPr>
        <p:spPr>
          <a:xfrm>
            <a:off x="2783701" y="2239695"/>
            <a:ext cx="1584000" cy="1584000"/>
          </a:xfrm>
          <a:prstGeom prst="ellipse">
            <a:avLst/>
          </a:prstGeom>
          <a:blipFill dpi="0" rotWithShape="1">
            <a:blip r:embed="rId6"/>
            <a:srcRect/>
            <a:stretch>
              <a:fillRect l="-12000" r="-2000"/>
            </a:stretch>
          </a:blipFill>
          <a:ln w="38100">
            <a:solidFill>
              <a:srgbClr val="74B0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6" name="椭圆 75"/>
          <p:cNvSpPr/>
          <p:nvPr/>
        </p:nvSpPr>
        <p:spPr>
          <a:xfrm>
            <a:off x="7728181" y="1677288"/>
            <a:ext cx="1776000" cy="1776000"/>
          </a:xfrm>
          <a:prstGeom prst="ellipse">
            <a:avLst/>
          </a:prstGeom>
          <a:blipFill>
            <a:blip r:embed="rId7"/>
            <a:stretch>
              <a:fillRect l="-30000" t="-4000" r="-30000" b="-5000"/>
            </a:stretch>
          </a:blipFill>
          <a:ln w="38100">
            <a:solidFill>
              <a:srgbClr val="74B0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7" name="椭圆 76"/>
          <p:cNvSpPr/>
          <p:nvPr/>
        </p:nvSpPr>
        <p:spPr>
          <a:xfrm>
            <a:off x="9648395" y="1389256"/>
            <a:ext cx="2112000" cy="2112000"/>
          </a:xfrm>
          <a:prstGeom prst="ellipse">
            <a:avLst/>
          </a:prstGeom>
          <a:blipFill>
            <a:blip r:embed="rId8"/>
            <a:stretch>
              <a:fillRect l="-30000" t="-4000" r="-30000" b="-5000"/>
            </a:stretch>
          </a:blipFill>
          <a:ln w="38100">
            <a:solidFill>
              <a:srgbClr val="74B0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8" name="椭圆 77"/>
          <p:cNvSpPr/>
          <p:nvPr/>
        </p:nvSpPr>
        <p:spPr>
          <a:xfrm>
            <a:off x="9360565" y="3981544"/>
            <a:ext cx="1824000" cy="1824000"/>
          </a:xfrm>
          <a:prstGeom prst="ellipse">
            <a:avLst/>
          </a:prstGeom>
          <a:blipFill>
            <a:blip r:embed="rId9"/>
            <a:stretch>
              <a:fillRect l="-30000" t="-4000" r="-30000" b="-5000"/>
            </a:stretch>
          </a:blipFill>
          <a:ln w="38100">
            <a:solidFill>
              <a:srgbClr val="74B0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椭圆 2"/>
          <p:cNvSpPr/>
          <p:nvPr/>
        </p:nvSpPr>
        <p:spPr>
          <a:xfrm>
            <a:off x="3599787" y="1604861"/>
            <a:ext cx="576000" cy="576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0" name="椭圆 79"/>
          <p:cNvSpPr/>
          <p:nvPr/>
        </p:nvSpPr>
        <p:spPr>
          <a:xfrm>
            <a:off x="4223925" y="1629416"/>
            <a:ext cx="1200000" cy="1200000"/>
          </a:xfrm>
          <a:prstGeom prst="ellipse">
            <a:avLst/>
          </a:prstGeom>
          <a:blipFill dpi="0" rotWithShape="1">
            <a:blip r:embed="rId10"/>
            <a:srcRect/>
            <a:stretch>
              <a:fillRect l="-19000" r="-2000"/>
            </a:stretch>
          </a:blipFill>
          <a:ln w="38100">
            <a:solidFill>
              <a:srgbClr val="74B0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2" name="椭圆 81"/>
          <p:cNvSpPr/>
          <p:nvPr/>
        </p:nvSpPr>
        <p:spPr>
          <a:xfrm>
            <a:off x="2519360" y="1917245"/>
            <a:ext cx="432000" cy="432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3" name="椭圆 82"/>
          <p:cNvSpPr/>
          <p:nvPr/>
        </p:nvSpPr>
        <p:spPr>
          <a:xfrm>
            <a:off x="2499180" y="3525011"/>
            <a:ext cx="336000" cy="336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4" name="椭圆 83"/>
          <p:cNvSpPr/>
          <p:nvPr/>
        </p:nvSpPr>
        <p:spPr>
          <a:xfrm>
            <a:off x="1279593" y="4279776"/>
            <a:ext cx="432000" cy="432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5" name="椭圆 84"/>
          <p:cNvSpPr/>
          <p:nvPr/>
        </p:nvSpPr>
        <p:spPr>
          <a:xfrm>
            <a:off x="3551717" y="3896789"/>
            <a:ext cx="528000" cy="528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6" name="椭圆 85"/>
          <p:cNvSpPr/>
          <p:nvPr/>
        </p:nvSpPr>
        <p:spPr>
          <a:xfrm>
            <a:off x="3790845" y="4918063"/>
            <a:ext cx="816000" cy="816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8" name="椭圆 87"/>
          <p:cNvSpPr/>
          <p:nvPr/>
        </p:nvSpPr>
        <p:spPr>
          <a:xfrm>
            <a:off x="7440021" y="3029185"/>
            <a:ext cx="336000" cy="336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9" name="椭圆 88"/>
          <p:cNvSpPr/>
          <p:nvPr/>
        </p:nvSpPr>
        <p:spPr>
          <a:xfrm>
            <a:off x="9504405" y="2948947"/>
            <a:ext cx="240000" cy="240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1" name="椭圆 90"/>
          <p:cNvSpPr/>
          <p:nvPr/>
        </p:nvSpPr>
        <p:spPr>
          <a:xfrm>
            <a:off x="8976085" y="3332989"/>
            <a:ext cx="864000" cy="864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2" name="椭圆 91"/>
          <p:cNvSpPr/>
          <p:nvPr/>
        </p:nvSpPr>
        <p:spPr>
          <a:xfrm>
            <a:off x="10791944" y="3488789"/>
            <a:ext cx="816000" cy="816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5" name="椭圆 94"/>
          <p:cNvSpPr/>
          <p:nvPr/>
        </p:nvSpPr>
        <p:spPr>
          <a:xfrm>
            <a:off x="10197435" y="3573400"/>
            <a:ext cx="336000" cy="336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6" name="椭圆 95"/>
          <p:cNvSpPr/>
          <p:nvPr/>
        </p:nvSpPr>
        <p:spPr>
          <a:xfrm>
            <a:off x="6427716" y="3728789"/>
            <a:ext cx="336000" cy="336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0" name="椭圆 99"/>
          <p:cNvSpPr/>
          <p:nvPr/>
        </p:nvSpPr>
        <p:spPr>
          <a:xfrm>
            <a:off x="6119856" y="4606052"/>
            <a:ext cx="528000" cy="528000"/>
          </a:xfrm>
          <a:prstGeom prst="ellipse">
            <a:avLst/>
          </a:prstGeom>
          <a:solidFill>
            <a:srgbClr val="74B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31" name="组合 30"/>
          <p:cNvGrpSpPr/>
          <p:nvPr/>
        </p:nvGrpSpPr>
        <p:grpSpPr>
          <a:xfrm>
            <a:off x="-29497" y="-29497"/>
            <a:ext cx="11766765" cy="3834581"/>
            <a:chOff x="-29497" y="-29497"/>
            <a:chExt cx="11766765" cy="3834581"/>
          </a:xfrm>
        </p:grpSpPr>
        <p:pic>
          <p:nvPicPr>
            <p:cNvPr id="32" name="图片 31"/>
            <p:cNvPicPr>
              <a:picLocks noChangeAspect="1"/>
            </p:cNvPicPr>
            <p:nvPr/>
          </p:nvPicPr>
          <p:blipFill rotWithShape="1">
            <a:blip r:embed="rId11" cstate="print">
              <a:extLst>
                <a:ext uri="{28A0092B-C50C-407E-A947-70E740481C1C}">
                  <a14:useLocalDpi xmlns:a14="http://schemas.microsoft.com/office/drawing/2010/main" val="0"/>
                </a:ext>
              </a:extLst>
            </a:blip>
            <a:srcRect l="75806" t="12364" r="-5010" b="31723"/>
            <a:stretch>
              <a:fillRect/>
            </a:stretch>
          </p:blipFill>
          <p:spPr>
            <a:xfrm>
              <a:off x="-29497" y="-29497"/>
              <a:ext cx="1415845" cy="3834581"/>
            </a:xfrm>
            <a:prstGeom prst="rect">
              <a:avLst/>
            </a:prstGeom>
          </p:spPr>
        </p:pic>
        <p:sp>
          <p:nvSpPr>
            <p:cNvPr id="33" name="矩形 32"/>
            <p:cNvSpPr/>
            <p:nvPr/>
          </p:nvSpPr>
          <p:spPr>
            <a:xfrm>
              <a:off x="323143" y="340453"/>
              <a:ext cx="11414125" cy="583565"/>
            </a:xfrm>
            <a:prstGeom prst="rect">
              <a:avLst/>
            </a:prstGeom>
          </p:spPr>
          <p:txBody>
            <a:bodyPr wrap="none">
              <a:spAutoFit/>
            </a:bodyPr>
            <a:lstStyle/>
            <a:p>
              <a:r>
                <a:rPr lang="en-US" altLang="zh-CN" sz="3200" b="1" dirty="0">
                  <a:solidFill>
                    <a:schemeClr val="tx1"/>
                  </a:solidFill>
                  <a:latin typeface="方正风雅宋简体" panose="02000000000000000000" pitchFamily="2" charset="-122"/>
                  <a:ea typeface="方正风雅宋简体" panose="02000000000000000000" pitchFamily="2" charset="-122"/>
                </a:rPr>
                <a:t>G13</a:t>
              </a:r>
              <a:r>
                <a:rPr lang="zh-CN" altLang="en-US" sz="3200" b="1" dirty="0">
                  <a:solidFill>
                    <a:schemeClr val="tx1"/>
                  </a:solidFill>
                  <a:latin typeface="方正风雅宋简体" panose="02000000000000000000" pitchFamily="2" charset="-122"/>
                  <a:ea typeface="方正风雅宋简体" panose="02000000000000000000" pitchFamily="2" charset="-122"/>
                </a:rPr>
                <a:t>小组人员配置</a:t>
              </a:r>
              <a:r>
                <a:rPr lang="en-US" altLang="zh-CN" sz="3200" b="1" dirty="0">
                  <a:solidFill>
                    <a:schemeClr val="tx1"/>
                  </a:solidFill>
                  <a:latin typeface="方正风雅宋简体" panose="02000000000000000000" pitchFamily="2" charset="-122"/>
                  <a:ea typeface="方正风雅宋简体" panose="02000000000000000000" pitchFamily="2" charset="-122"/>
                </a:rPr>
                <a:t>——</a:t>
              </a:r>
              <a:r>
                <a:rPr lang="zh-CN" altLang="en-US" sz="3200" b="1" dirty="0">
                  <a:solidFill>
                    <a:schemeClr val="tx1"/>
                  </a:solidFill>
                  <a:latin typeface="方正风雅宋简体" panose="02000000000000000000" pitchFamily="2" charset="-122"/>
                  <a:ea typeface="方正风雅宋简体" panose="02000000000000000000" pitchFamily="2" charset="-122"/>
                </a:rPr>
                <a:t>能够向其他程序员展示你的程序如何调用</a:t>
              </a:r>
              <a:endParaRPr lang="zh-CN" altLang="en-US" sz="3200" b="1" dirty="0">
                <a:solidFill>
                  <a:schemeClr val="tx1"/>
                </a:solidFill>
                <a:latin typeface="方正风雅宋简体" panose="02000000000000000000" pitchFamily="2" charset="-122"/>
                <a:ea typeface="方正风雅宋简体" panose="02000000000000000000" pitchFamily="2" charset="-122"/>
              </a:endParaRPr>
            </a:p>
          </p:txBody>
        </p:sp>
      </p:grpSp>
      <p:sp>
        <p:nvSpPr>
          <p:cNvPr id="4" name="文本框 3"/>
          <p:cNvSpPr txBox="1"/>
          <p:nvPr/>
        </p:nvSpPr>
        <p:spPr>
          <a:xfrm>
            <a:off x="805815" y="5734050"/>
            <a:ext cx="6202045" cy="1076325"/>
          </a:xfrm>
          <a:prstGeom prst="rect">
            <a:avLst/>
          </a:prstGeom>
          <a:noFill/>
        </p:spPr>
        <p:txBody>
          <a:bodyPr wrap="square" rtlCol="0" anchor="t">
            <a:spAutoFit/>
          </a:bodyPr>
          <a:p>
            <a:r>
              <a:rPr lang="zh-CN" altLang="en-US" sz="3200" b="1"/>
              <a:t>这样一个单元测试就变成了一个代码性的帮助文档了。</a:t>
            </a:r>
            <a:endParaRPr lang="zh-CN" altLang="en-US" sz="3200" b="1"/>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2379</Words>
  <Application>WPS 演示</Application>
  <PresentationFormat>宽屏</PresentationFormat>
  <Paragraphs>218</Paragraphs>
  <Slides>25</Slides>
  <Notes>12</Notes>
  <HiddenSlides>0</HiddenSlides>
  <MMClips>0</MMClips>
  <ScaleCrop>false</ScaleCrop>
  <HeadingPairs>
    <vt:vector size="6" baseType="variant">
      <vt:variant>
        <vt:lpstr>已用的字体</vt:lpstr>
      </vt:variant>
      <vt:variant>
        <vt:i4>18</vt:i4>
      </vt:variant>
      <vt:variant>
        <vt:lpstr>主题</vt:lpstr>
      </vt:variant>
      <vt:variant>
        <vt:i4>3</vt:i4>
      </vt:variant>
      <vt:variant>
        <vt:lpstr>幻灯片标题</vt:lpstr>
      </vt:variant>
      <vt:variant>
        <vt:i4>25</vt:i4>
      </vt:variant>
    </vt:vector>
  </HeadingPairs>
  <TitlesOfParts>
    <vt:vector size="46" baseType="lpstr">
      <vt:lpstr>Arial</vt:lpstr>
      <vt:lpstr>宋体</vt:lpstr>
      <vt:lpstr>Wingdings</vt:lpstr>
      <vt:lpstr>方正兰亭粗黑简体</vt:lpstr>
      <vt:lpstr>造字工房悦黑演示版细体</vt:lpstr>
      <vt:lpstr>Impact</vt:lpstr>
      <vt:lpstr>华文细黑</vt:lpstr>
      <vt:lpstr>微软雅黑</vt:lpstr>
      <vt:lpstr>Times New Roman</vt:lpstr>
      <vt:lpstr>方正风雅宋简体</vt:lpstr>
      <vt:lpstr>等线</vt:lpstr>
      <vt:lpstr>Open Sans</vt:lpstr>
      <vt:lpstr>冬青黑体简体中文 W3</vt:lpstr>
      <vt:lpstr>Calibri</vt:lpstr>
      <vt:lpstr>黑体</vt:lpstr>
      <vt:lpstr>Arial Unicode MS</vt:lpstr>
      <vt:lpstr>Calibri Light</vt:lpstr>
      <vt:lpstr>Arial Rounded MT Bold</vt:lpstr>
      <vt:lpstr>Office 主题</vt:lpstr>
      <vt:lpstr>1_Office 主题</vt:lpstr>
      <vt:lpstr>3_Office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Sky123.Org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Sky123.Org</dc:creator>
  <cp:lastModifiedBy>WPS_1521971531</cp:lastModifiedBy>
  <cp:revision>46</cp:revision>
  <dcterms:created xsi:type="dcterms:W3CDTF">2016-07-01T06:29:00Z</dcterms:created>
  <dcterms:modified xsi:type="dcterms:W3CDTF">2018-05-16T13:00:11Z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2052-10.1.0.7346</vt:lpwstr>
  </property>
</Properties>
</file>

<file path=docProps/thumbnail.jpeg>
</file>